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63" r:id="rId5"/>
    <p:sldId id="258" r:id="rId6"/>
    <p:sldId id="262" r:id="rId7"/>
    <p:sldId id="266" r:id="rId8"/>
    <p:sldId id="260" r:id="rId9"/>
    <p:sldId id="261" r:id="rId10"/>
    <p:sldId id="259" r:id="rId11"/>
    <p:sldId id="264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125FE9-0A45-4B87-9A92-56530529F5D0}" type="datetimeFigureOut">
              <a:rPr lang="it-IT" smtClean="0"/>
              <a:pPr/>
              <a:t>05/03/2015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A52527-6751-4AE8-B0E8-293F58E3FA8A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2331691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>
                <a:latin typeface="Comic Sans MS" pitchFamily="66" charset="0"/>
              </a:rPr>
              <a:t>“L’ASSAGGIARTE”</a:t>
            </a:r>
            <a:br>
              <a:rPr lang="it-IT" dirty="0" smtClean="0">
                <a:latin typeface="Comic Sans MS" pitchFamily="66" charset="0"/>
              </a:rPr>
            </a:br>
            <a:r>
              <a:rPr lang="it-IT" dirty="0" smtClean="0">
                <a:latin typeface="Comic Sans MS" pitchFamily="66" charset="0"/>
              </a:rPr>
              <a:t/>
            </a:r>
            <a:br>
              <a:rPr lang="it-IT" dirty="0" smtClean="0">
                <a:latin typeface="Comic Sans MS" pitchFamily="66" charset="0"/>
              </a:rPr>
            </a:br>
            <a:endParaRPr lang="it-IT" dirty="0">
              <a:latin typeface="Comic Sans MS" pitchFamily="66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7448872" cy="2785864"/>
          </a:xfrm>
        </p:spPr>
        <p:txBody>
          <a:bodyPr>
            <a:normAutofit fontScale="70000" lnSpcReduction="20000"/>
          </a:bodyPr>
          <a:lstStyle/>
          <a:p>
            <a:endParaRPr lang="it-IT" dirty="0" smtClean="0">
              <a:latin typeface="Comic Sans MS" pitchFamily="66" charset="0"/>
            </a:endParaRPr>
          </a:p>
          <a:p>
            <a:endParaRPr lang="it-IT" sz="3600" dirty="0" smtClean="0">
              <a:latin typeface="Comic Sans MS" pitchFamily="66" charset="0"/>
            </a:endParaRPr>
          </a:p>
          <a:p>
            <a:r>
              <a:rPr lang="it-IT" sz="3600" dirty="0" smtClean="0">
                <a:latin typeface="Comic Sans MS" pitchFamily="66" charset="0"/>
              </a:rPr>
              <a:t> </a:t>
            </a:r>
            <a:r>
              <a:rPr lang="it-IT" sz="5100" dirty="0" smtClean="0">
                <a:latin typeface="Comic Sans MS" pitchFamily="66" charset="0"/>
              </a:rPr>
              <a:t>Facciamo assieme una   scorpacciata artistica</a:t>
            </a:r>
          </a:p>
          <a:p>
            <a:endParaRPr lang="it-IT" sz="3600" dirty="0" smtClean="0">
              <a:latin typeface="Comic Sans MS" pitchFamily="66" charset="0"/>
            </a:endParaRPr>
          </a:p>
          <a:p>
            <a:endParaRPr lang="it-IT" sz="2200" dirty="0" smtClean="0">
              <a:latin typeface="Comic Sans MS" pitchFamily="66" charset="0"/>
            </a:endParaRPr>
          </a:p>
          <a:p>
            <a:r>
              <a:rPr lang="it-IT" sz="2200" dirty="0" smtClean="0">
                <a:latin typeface="Comic Sans MS" pitchFamily="66" charset="0"/>
              </a:rPr>
              <a:t>Scuola dell’infanzia </a:t>
            </a:r>
            <a:r>
              <a:rPr lang="it-IT" sz="2200" dirty="0" err="1" smtClean="0">
                <a:latin typeface="Comic Sans MS" panose="030F0702030302020204" pitchFamily="66" charset="0"/>
              </a:rPr>
              <a:t>Torremenapace</a:t>
            </a:r>
            <a:r>
              <a:rPr lang="it-IT" sz="2200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it-IT" sz="2200" dirty="0" smtClean="0">
                <a:latin typeface="Comic Sans MS" panose="030F0702030302020204" pitchFamily="66" charset="0"/>
              </a:rPr>
              <a:t>Istituto comprensivo «Via Marsala » Voghera (PV)</a:t>
            </a:r>
          </a:p>
          <a:p>
            <a:endParaRPr lang="it-IT" sz="3600" dirty="0" smtClean="0">
              <a:latin typeface="Comic Sans MS" pitchFamily="66" charset="0"/>
            </a:endParaRPr>
          </a:p>
          <a:p>
            <a:endParaRPr lang="it-IT" dirty="0">
              <a:latin typeface="Comic Sans MS" pitchFamily="66" charset="0"/>
            </a:endParaRPr>
          </a:p>
          <a:p>
            <a:endParaRPr lang="it-IT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Autofit/>
          </a:bodyPr>
          <a:lstStyle/>
          <a:p>
            <a:pPr algn="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TANTI TIPI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DI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FORMAGGIO TANTO DIVERSI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   </a:t>
            </a:r>
          </a:p>
          <a:p>
            <a:pPr algn="ctr">
              <a:buNone/>
            </a:pPr>
            <a:r>
              <a:rPr lang="it-IT" sz="1500" dirty="0" smtClean="0">
                <a:latin typeface="Comic Sans MS" pitchFamily="66" charset="0"/>
              </a:rPr>
              <a:t>     </a:t>
            </a:r>
            <a:r>
              <a:rPr lang="it-IT" sz="1500" dirty="0" err="1" smtClean="0">
                <a:latin typeface="Comic Sans MS" pitchFamily="66" charset="0"/>
              </a:rPr>
              <a:t>Conversando…</a:t>
            </a:r>
            <a:endParaRPr lang="it-IT" sz="1500" dirty="0" smtClean="0">
              <a:latin typeface="Comic Sans MS" pitchFamily="66" charset="0"/>
            </a:endParaRPr>
          </a:p>
          <a:p>
            <a:pPr algn="ctr"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 algn="ctr"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it-IT" sz="1500" dirty="0">
                <a:latin typeface="Comic Sans MS" pitchFamily="66" charset="0"/>
              </a:rPr>
              <a:t> </a:t>
            </a:r>
            <a:r>
              <a:rPr lang="it-IT" sz="1500" dirty="0" smtClean="0">
                <a:latin typeface="Comic Sans MS" pitchFamily="66" charset="0"/>
              </a:rPr>
              <a:t>    Qual è il vostro formaggio preferito?     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Da un formaggio inventato da una contadina del paese di Camembert in Francia al nostro formaggio preferito: il grana! Così ha sentenziato il sondaggio!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Il formaggio può essere: di mucca, di capra, di pecora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Fatto  con il  latte, il caglio dove ci sono i batteri e il sale 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Se si scalda il formaggio si produce più veloce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Si può filtrare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Ci sono tanti formaggi: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Di montagna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Dolci o piccanti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Freschi o stagionati</a:t>
            </a:r>
          </a:p>
          <a:p>
            <a:pPr algn="ctr">
              <a:buNone/>
            </a:pPr>
            <a:r>
              <a:rPr lang="it-IT" sz="1500" dirty="0" err="1" smtClean="0">
                <a:latin typeface="Comic Sans MS" pitchFamily="66" charset="0"/>
              </a:rPr>
              <a:t>Assaggiando…</a:t>
            </a:r>
            <a:endParaRPr lang="it-IT" sz="1500" dirty="0" smtClean="0">
              <a:latin typeface="Comic Sans MS" pitchFamily="66" charset="0"/>
            </a:endParaRPr>
          </a:p>
          <a:p>
            <a:pPr algn="ctr"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La crescenza morbida, il primo sale, la </a:t>
            </a:r>
            <a:r>
              <a:rPr lang="it-IT" sz="1500" dirty="0" err="1" smtClean="0">
                <a:latin typeface="Comic Sans MS" pitchFamily="66" charset="0"/>
              </a:rPr>
              <a:t>raspadura</a:t>
            </a:r>
            <a:r>
              <a:rPr lang="it-IT" sz="1500" dirty="0" smtClean="0">
                <a:latin typeface="Comic Sans MS" pitchFamily="66" charset="0"/>
              </a:rPr>
              <a:t>, il provolone dolce e piccante, il Gouda che viene dall’Olanda, la </a:t>
            </a:r>
            <a:r>
              <a:rPr lang="it-IT" sz="1500" dirty="0" err="1" smtClean="0">
                <a:latin typeface="Comic Sans MS" pitchFamily="66" charset="0"/>
              </a:rPr>
              <a:t>feta</a:t>
            </a:r>
            <a:r>
              <a:rPr lang="it-IT" sz="1500" dirty="0" smtClean="0">
                <a:latin typeface="Comic Sans MS" pitchFamily="66" charset="0"/>
              </a:rPr>
              <a:t> greca che è di pecora, i caprini di capra, la gruviera dalla Svizzera  e naturalmente il Camembert, intraprendiamo un piacevole e appetitoso viaggio alla scoperta del gusto e dei sapori che contraddistinguono il nostro territorio  abbinato ad un sguardo “fuori di casa”!</a:t>
            </a:r>
          </a:p>
          <a:p>
            <a:pPr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endParaRPr lang="it-IT" sz="1500" dirty="0" smtClean="0">
              <a:latin typeface="Comic Sans MS" pitchFamily="66" charset="0"/>
            </a:endParaRPr>
          </a:p>
          <a:p>
            <a:pPr>
              <a:buNone/>
            </a:pPr>
            <a:endParaRPr lang="it-IT" sz="15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GNAM!!! UNA DEGUSTAZIONE</a:t>
            </a:r>
            <a:b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TRA TRADIZIONE E NUOVI SAPORI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Segnaposto contenuto 3" descr="20150225_155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2204864"/>
            <a:ext cx="4536504" cy="4464496"/>
          </a:xfrm>
        </p:spPr>
      </p:pic>
      <p:pic>
        <p:nvPicPr>
          <p:cNvPr id="6" name="Immagine 5" descr="20150225_1549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204864"/>
            <a:ext cx="4176464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LA PERSISTENZA DELLA MEMORIA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Administrator\Desktop\Foto assaggiarte\20150227_1711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632848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OROLOGI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DI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CAMEMBERT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289451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it-IT" dirty="0" smtClean="0">
                <a:latin typeface="Comic Sans MS" pitchFamily="66" charset="0"/>
              </a:rPr>
              <a:t>        </a:t>
            </a:r>
          </a:p>
          <a:p>
            <a:pPr>
              <a:buNone/>
            </a:pPr>
            <a:endParaRPr lang="it-IT" dirty="0" smtClean="0">
              <a:latin typeface="Comic Sans MS" pitchFamily="66" charset="0"/>
            </a:endParaRPr>
          </a:p>
          <a:p>
            <a:pPr>
              <a:buNone/>
            </a:pPr>
            <a:endParaRPr lang="it-IT" dirty="0" smtClean="0">
              <a:latin typeface="Comic Sans MS" pitchFamily="66" charset="0"/>
            </a:endParaRPr>
          </a:p>
          <a:p>
            <a:pPr>
              <a:buNone/>
            </a:pPr>
            <a:r>
              <a:rPr lang="it-IT" dirty="0" smtClean="0">
                <a:latin typeface="Comic Sans MS" pitchFamily="66" charset="0"/>
              </a:rPr>
              <a:t>      </a:t>
            </a:r>
          </a:p>
          <a:p>
            <a:pPr>
              <a:buNone/>
            </a:pPr>
            <a:endParaRPr lang="it-IT" dirty="0" smtClean="0">
              <a:latin typeface="Comic Sans MS" pitchFamily="66" charset="0"/>
            </a:endParaRPr>
          </a:p>
          <a:p>
            <a:pPr>
              <a:buNone/>
            </a:pPr>
            <a:endParaRPr lang="it-IT" dirty="0" smtClean="0">
              <a:latin typeface="Comic Sans MS" pitchFamily="66" charset="0"/>
            </a:endParaRPr>
          </a:p>
          <a:p>
            <a:pPr>
              <a:buNone/>
            </a:pPr>
            <a:r>
              <a:rPr lang="it-IT" dirty="0" smtClean="0">
                <a:latin typeface="Comic Sans MS" pitchFamily="66" charset="0"/>
              </a:rPr>
              <a:t>      Qual è il tuo formaggio preferito? Preferisci il formaggio a pasta dura come il parmigiano o quello a pasta molle come il Camembert?</a:t>
            </a:r>
          </a:p>
          <a:p>
            <a:pPr>
              <a:buNone/>
            </a:pPr>
            <a:r>
              <a:rPr lang="it-IT" dirty="0" smtClean="0">
                <a:latin typeface="Comic Sans MS" pitchFamily="66" charset="0"/>
              </a:rPr>
              <a:t>      Io non so quale preferisse Salvador </a:t>
            </a:r>
            <a:r>
              <a:rPr lang="it-IT" dirty="0" err="1" smtClean="0">
                <a:latin typeface="Comic Sans MS" pitchFamily="66" charset="0"/>
              </a:rPr>
              <a:t>Dalì</a:t>
            </a:r>
            <a:r>
              <a:rPr lang="it-IT" dirty="0" smtClean="0">
                <a:latin typeface="Comic Sans MS" pitchFamily="66" charset="0"/>
              </a:rPr>
              <a:t>, ma so che fu un Camembert stagionato a ispirare uno dei suoi dipinti più famosi.</a:t>
            </a:r>
          </a:p>
          <a:p>
            <a:pPr>
              <a:buNone/>
            </a:pPr>
            <a:r>
              <a:rPr lang="it-IT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r>
              <a:rPr lang="it-IT" b="1" i="1" dirty="0" smtClean="0">
                <a:latin typeface="Comic Sans MS" pitchFamily="66" charset="0"/>
              </a:rPr>
              <a:t>    Una sera dopo cena, </a:t>
            </a:r>
            <a:r>
              <a:rPr lang="it-IT" b="1" i="1" dirty="0" err="1" smtClean="0">
                <a:latin typeface="Comic Sans MS" pitchFamily="66" charset="0"/>
              </a:rPr>
              <a:t>Dalì</a:t>
            </a:r>
            <a:r>
              <a:rPr lang="it-IT" b="1" i="1" dirty="0" smtClean="0">
                <a:latin typeface="Comic Sans MS" pitchFamily="66" charset="0"/>
              </a:rPr>
              <a:t> si sentiva stanco e aveva mal di testa. Aveva deciso di   restare a casa invece di andare al cinema con la moglie e gli amici. Voleva andare a letto presto, ma poi rimase alzato per molto tempo seduto a tavola a guardare gli avanzi di un Camembert “molto morbido”.</a:t>
            </a:r>
          </a:p>
          <a:p>
            <a:pPr>
              <a:buNone/>
            </a:pPr>
            <a:r>
              <a:rPr lang="it-IT" b="1" i="1" dirty="0" smtClean="0">
                <a:latin typeface="Comic Sans MS" pitchFamily="66" charset="0"/>
              </a:rPr>
              <a:t>    Quel giorno </a:t>
            </a:r>
            <a:r>
              <a:rPr lang="it-IT" b="1" i="1" dirty="0" err="1" smtClean="0">
                <a:latin typeface="Comic Sans MS" pitchFamily="66" charset="0"/>
              </a:rPr>
              <a:t>Dalì</a:t>
            </a:r>
            <a:r>
              <a:rPr lang="it-IT" b="1" i="1" dirty="0" smtClean="0">
                <a:latin typeface="Comic Sans MS" pitchFamily="66" charset="0"/>
              </a:rPr>
              <a:t> aveva lavorato a un quadro nel suo studio. Fino a quel momento aveva dipinto una spiaggia, un paesaggio roccioso con il mare all’orizzonte e un ulivo con i rami quasi tutti tagliati. A parte ciò, il paesaggio era deserto. Dopo cena, prima di andare a letto, passò per lo studio e d’un tratto capì come riempire quel paesaggio deserto: di orologi che sembravano Camembert fusi.</a:t>
            </a:r>
          </a:p>
          <a:p>
            <a:pPr>
              <a:buNone/>
            </a:pPr>
            <a:r>
              <a:rPr lang="it-IT" b="1" i="1" dirty="0" smtClean="0">
                <a:latin typeface="Comic Sans MS" pitchFamily="66" charset="0"/>
              </a:rPr>
              <a:t>    E quando sua moglie Gala rientrò a casa dopo il cinema, lui le fece chiudere gli occhi e la fece sedere davanti al dipinto. “Uno, due, tre, apri gli occhi!” le disse. E dopo che era rimasta a guardare il quadro per un po’, </a:t>
            </a:r>
            <a:r>
              <a:rPr lang="it-IT" b="1" i="1" dirty="0" err="1" smtClean="0">
                <a:latin typeface="Comic Sans MS" pitchFamily="66" charset="0"/>
              </a:rPr>
              <a:t>Dalì</a:t>
            </a:r>
            <a:r>
              <a:rPr lang="it-IT" b="1" i="1" dirty="0" smtClean="0">
                <a:latin typeface="Comic Sans MS" pitchFamily="66" charset="0"/>
              </a:rPr>
              <a:t> le chiese se pensava che se ne sarebbe dimenticata tre anni dopo. “No” rispose. “Una volta che hai visto questa immagine, non la dimentichi più.”</a:t>
            </a:r>
          </a:p>
          <a:p>
            <a:pPr>
              <a:buNone/>
            </a:pPr>
            <a:r>
              <a:rPr lang="it-IT" b="1" i="1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pPr>
              <a:buNone/>
            </a:pPr>
            <a:endParaRPr lang="it-IT" b="1" i="1" dirty="0" smtClean="0">
              <a:latin typeface="Comic Sans MS" pitchFamily="66" charset="0"/>
            </a:endParaRPr>
          </a:p>
          <a:p>
            <a:endParaRPr lang="it-IT" b="1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SI PUO’ LEGGERE UN’OPERA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D’ARTE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? SI’!!!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Segnaposto contenuto 3" descr="2015-02-25 14.34.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7848872" cy="518457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CON GLI OCCHI E LE PAROLE DEI BAMBINI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  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Una sera dopo cena il sig. Salvador </a:t>
            </a:r>
            <a:r>
              <a:rPr lang="it-IT" sz="1500" dirty="0" err="1" smtClean="0">
                <a:latin typeface="Comic Sans MS" pitchFamily="66" charset="0"/>
              </a:rPr>
              <a:t>Dalì</a:t>
            </a:r>
            <a:r>
              <a:rPr lang="it-IT" sz="1500" dirty="0" smtClean="0">
                <a:latin typeface="Comic Sans MS" pitchFamily="66" charset="0"/>
              </a:rPr>
              <a:t>  che faceva il pittore , invece di andare al cinema con sua moglie e i suoi amici, è rimasto a casa perché aveva mal di testa. Ma invece di andare a letto, è rimasto a tavola  a guardare il formaggio Camembert che si scioglieva, perché era molto morbido.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Ha deciso di finire un dipinto dove c’era un po’ di spiaggia, una parete rocciosa, un comodino, col mare all’orizzonte  e una pianta di ulivo un po’ tagliato: </a:t>
            </a:r>
            <a:r>
              <a:rPr lang="it-IT" sz="1500" dirty="0">
                <a:latin typeface="Comic Sans MS" pitchFamily="66" charset="0"/>
              </a:rPr>
              <a:t>i</a:t>
            </a:r>
            <a:r>
              <a:rPr lang="it-IT" sz="1500" dirty="0" smtClean="0">
                <a:latin typeface="Comic Sans MS" pitchFamily="66" charset="0"/>
              </a:rPr>
              <a:t>l paesaggio era un po’ vuoto, ma passando davanti allo studio capì come riempirlo con quattro orologi di Camembert che si stava sciogliendo.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Tornata sua moglie , le ha fatto chiudere gli occhi, guardare il quadro e le ha chiesto , se lo avrebbe ricordato per sempre.</a:t>
            </a:r>
          </a:p>
          <a:p>
            <a:pPr>
              <a:buNone/>
            </a:pPr>
            <a:r>
              <a:rPr lang="it-IT" sz="1500" dirty="0" smtClean="0">
                <a:latin typeface="Comic Sans MS" pitchFamily="66" charset="0"/>
              </a:rPr>
              <a:t>     Sì, perché è molto originale! Ha risposto sua moglie.</a:t>
            </a:r>
          </a:p>
          <a:p>
            <a:pPr>
              <a:buNone/>
            </a:pPr>
            <a:endParaRPr lang="it-IT" sz="15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COME DALI’…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Administrator\Desktop\Foto assaggiarte\20150227_1332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2088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48" y="476672"/>
            <a:ext cx="8208171" cy="720080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I NOSTRI OROLOGI MOLLI</a:t>
            </a: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8" name="Picture 4" descr="C:\Documents and Settings\Administrator\Desktop\Foto assaggiarte\20150227_151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776864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1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/>
            </a:r>
            <a:br>
              <a:rPr lang="it-IT" sz="31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</a:br>
            <a:r>
              <a:rPr lang="it-IT" sz="31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it-IT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/>
            </a:r>
            <a:br>
              <a:rPr lang="it-IT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</a:br>
            <a:endParaRPr lang="it-IT" sz="28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Segnaposto contenuto 4" descr="2015-02-25 14.39.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7704856" cy="4968552"/>
          </a:xfrm>
        </p:spPr>
      </p:pic>
      <p:sp>
        <p:nvSpPr>
          <p:cNvPr id="6" name="Rettangolo 5"/>
          <p:cNvSpPr/>
          <p:nvPr/>
        </p:nvSpPr>
        <p:spPr>
          <a:xfrm>
            <a:off x="2286000" y="404665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MA UN’OPERA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D’ARTE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SI PUO’ ANCHE ASSAGGIARE?</a:t>
            </a:r>
            <a:endParaRPr lang="it-IT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363272" cy="936104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SI’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….INIZIAMO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!</a:t>
            </a:r>
            <a:br>
              <a:rPr lang="it-IT" sz="2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</a:br>
            <a:endParaRPr lang="it-IT" sz="2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Segnaposto contenuto 3" descr="2015-02-25 15.25.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340768"/>
            <a:ext cx="7848872" cy="532859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255</TotalTime>
  <Words>470</Words>
  <Application>Microsoft Office PowerPoint</Application>
  <PresentationFormat>Presentazione su schermo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Equinozio</vt:lpstr>
      <vt:lpstr>“L’ASSAGGIARTE”  </vt:lpstr>
      <vt:lpstr>LA PERSISTENZA DELLA MEMORIA</vt:lpstr>
      <vt:lpstr>OROLOGI DI CAMEMBERT</vt:lpstr>
      <vt:lpstr>SI PUO’ LEGGERE UN’OPERA D’ARTE ? SI’!!!</vt:lpstr>
      <vt:lpstr>CON GLI OCCHI E LE PAROLE DEI BAMBINI</vt:lpstr>
      <vt:lpstr>COME DALI’…</vt:lpstr>
      <vt:lpstr>I NOSTRI OROLOGI MOLLI</vt:lpstr>
      <vt:lpstr>   </vt:lpstr>
      <vt:lpstr>SI’….INIZIAMO! </vt:lpstr>
      <vt:lpstr>TANTI TIPI DI FORMAGGIO TANTO DIVERSI</vt:lpstr>
      <vt:lpstr>GNAM!!! UNA DEGUSTAZIONE  TRA TRADIZIONE E NUOVI SAPORI</vt:lpstr>
    </vt:vector>
  </TitlesOfParts>
  <Company>lm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“L’ASSAGGIARTE”</dc:title>
  <dc:creator>user</dc:creator>
  <cp:lastModifiedBy>user</cp:lastModifiedBy>
  <cp:revision>65</cp:revision>
  <dcterms:created xsi:type="dcterms:W3CDTF">2015-02-25T17:33:32Z</dcterms:created>
  <dcterms:modified xsi:type="dcterms:W3CDTF">2015-03-05T15:46:04Z</dcterms:modified>
</cp:coreProperties>
</file>