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3" autoAdjust="0"/>
    <p:restoredTop sz="86341" autoAdjust="0"/>
  </p:normalViewPr>
  <p:slideViewPr>
    <p:cSldViewPr>
      <p:cViewPr varScale="1">
        <p:scale>
          <a:sx n="81" d="100"/>
          <a:sy n="81" d="100"/>
        </p:scale>
        <p:origin x="-15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28/12/2015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475656" y="1268760"/>
            <a:ext cx="640871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Valutazione idiografica </a:t>
            </a:r>
            <a:r>
              <a:rPr lang="it-IT" dirty="0" smtClean="0"/>
              <a:t>(criterio riferito al sé)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sz="2400" i="1" dirty="0" smtClean="0"/>
              <a:t>Confronto diacronico fra</a:t>
            </a:r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r>
              <a:rPr lang="it-IT" sz="1100" dirty="0" smtClean="0"/>
              <a:t>Adattamento da F. </a:t>
            </a:r>
            <a:r>
              <a:rPr lang="it-IT" sz="1100" dirty="0" err="1" smtClean="0"/>
              <a:t>T</a:t>
            </a:r>
            <a:r>
              <a:rPr lang="it-IT" sz="1100" dirty="0" err="1" smtClean="0"/>
              <a:t>essaro</a:t>
            </a:r>
            <a:endParaRPr lang="it-IT" sz="11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979712" y="3140968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 smtClean="0"/>
              <a:t>Situazione iniziale </a:t>
            </a:r>
          </a:p>
          <a:p>
            <a:r>
              <a:rPr lang="it-IT" sz="2400" i="1" dirty="0" smtClean="0"/>
              <a:t>d</a:t>
            </a:r>
            <a:r>
              <a:rPr lang="it-IT" sz="2400" i="1" dirty="0" smtClean="0"/>
              <a:t>ell’alunno</a:t>
            </a:r>
            <a:endParaRPr lang="it-IT" sz="24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508104" y="3212976"/>
            <a:ext cx="22413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i="1" dirty="0" smtClean="0"/>
              <a:t>Situazione finale</a:t>
            </a:r>
          </a:p>
          <a:p>
            <a:r>
              <a:rPr lang="it-IT" sz="2400" i="1" dirty="0" smtClean="0"/>
              <a:t>dell’alunno</a:t>
            </a:r>
            <a:endParaRPr lang="it-IT" sz="2400" i="1" dirty="0"/>
          </a:p>
        </p:txBody>
      </p:sp>
      <p:sp>
        <p:nvSpPr>
          <p:cNvPr id="7" name="Freccia bidirezionale orizzontale 6"/>
          <p:cNvSpPr/>
          <p:nvPr/>
        </p:nvSpPr>
        <p:spPr>
          <a:xfrm>
            <a:off x="3923928" y="34290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43608" y="476672"/>
            <a:ext cx="7128792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Valutazione </a:t>
            </a:r>
            <a:r>
              <a:rPr lang="it-IT" b="1" dirty="0" smtClean="0"/>
              <a:t>normativa</a:t>
            </a:r>
          </a:p>
          <a:p>
            <a:pPr>
              <a:buFontTx/>
              <a:buChar char="-"/>
            </a:pPr>
            <a:r>
              <a:rPr lang="it-IT" dirty="0" smtClean="0"/>
              <a:t>parametro standardizzato: criterio riferito alla norma di un campione</a:t>
            </a:r>
          </a:p>
          <a:p>
            <a:pPr>
              <a:buFontTx/>
              <a:buChar char="-"/>
            </a:pPr>
            <a:r>
              <a:rPr lang="it-IT" dirty="0" smtClean="0"/>
              <a:t> </a:t>
            </a:r>
            <a:r>
              <a:rPr lang="it-IT" dirty="0" smtClean="0"/>
              <a:t>parametro relativo: criterio riferito alla norma di un gruppo</a:t>
            </a: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sz="2400" i="1" dirty="0" smtClean="0"/>
              <a:t>Confronto sincronico fra</a:t>
            </a:r>
          </a:p>
          <a:p>
            <a:pPr algn="ctr"/>
            <a:endParaRPr lang="it-IT" sz="2400" i="1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r>
              <a:rPr lang="it-IT" sz="1100" dirty="0" smtClean="0"/>
              <a:t>Adattamento </a:t>
            </a:r>
            <a:r>
              <a:rPr lang="it-IT" sz="1100" dirty="0" smtClean="0"/>
              <a:t>da F. </a:t>
            </a:r>
            <a:r>
              <a:rPr lang="it-IT" sz="1100" dirty="0" err="1" smtClean="0"/>
              <a:t>Tessaro</a:t>
            </a:r>
            <a:endParaRPr lang="it-IT" sz="1100" dirty="0" smtClean="0"/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619672" y="3861048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 smtClean="0"/>
              <a:t>Prestazione del singolo alunno</a:t>
            </a:r>
            <a:endParaRPr lang="it-IT" sz="2400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292080" y="3861048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 smtClean="0"/>
              <a:t>Prestazione del gruppo  o del campione</a:t>
            </a:r>
            <a:endParaRPr lang="it-IT" sz="2400" i="1" dirty="0"/>
          </a:p>
        </p:txBody>
      </p:sp>
      <p:sp>
        <p:nvSpPr>
          <p:cNvPr id="5" name="Freccia bidirezionale orizzontale 4"/>
          <p:cNvSpPr/>
          <p:nvPr/>
        </p:nvSpPr>
        <p:spPr>
          <a:xfrm>
            <a:off x="3779912" y="4005064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0728"/>
            <a:ext cx="691276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Valutazione </a:t>
            </a:r>
            <a:r>
              <a:rPr lang="it-IT" b="1" dirty="0" err="1" smtClean="0"/>
              <a:t>criteriale</a:t>
            </a:r>
            <a:r>
              <a:rPr lang="it-IT" b="1" dirty="0" smtClean="0"/>
              <a:t> , </a:t>
            </a:r>
            <a:r>
              <a:rPr lang="it-IT" dirty="0" smtClean="0"/>
              <a:t>riferita a criteri predeterminati , definiti nella programmazione </a:t>
            </a:r>
            <a:endParaRPr lang="it-IT" dirty="0" smtClean="0"/>
          </a:p>
          <a:p>
            <a:r>
              <a:rPr lang="it-IT" dirty="0" smtClean="0"/>
              <a:t> </a:t>
            </a:r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sz="2400" i="1" dirty="0" smtClean="0"/>
              <a:t>Confronto </a:t>
            </a:r>
            <a:r>
              <a:rPr lang="it-IT" sz="2400" i="1" dirty="0" smtClean="0"/>
              <a:t>sincronico fra</a:t>
            </a:r>
          </a:p>
          <a:p>
            <a:pPr algn="ctr"/>
            <a:endParaRPr lang="it-IT" sz="2400" i="1" dirty="0" smtClean="0"/>
          </a:p>
          <a:p>
            <a:pPr algn="ctr"/>
            <a:endParaRPr lang="it-IT" sz="2400" i="1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sz="1100" dirty="0" smtClean="0"/>
          </a:p>
          <a:p>
            <a:r>
              <a:rPr lang="it-IT" sz="1100" dirty="0" smtClean="0"/>
              <a:t>Adattamento da F. </a:t>
            </a:r>
            <a:r>
              <a:rPr lang="it-IT" sz="1100" dirty="0" err="1" smtClean="0"/>
              <a:t>Tessaro</a:t>
            </a:r>
            <a:endParaRPr lang="it-IT" sz="1100" dirty="0" smtClean="0"/>
          </a:p>
          <a:p>
            <a:endParaRPr lang="it-IT" sz="11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187624" y="357301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 smtClean="0"/>
              <a:t>Esiti di apprendimento</a:t>
            </a:r>
            <a:endParaRPr lang="it-IT" sz="2400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436096" y="3717032"/>
            <a:ext cx="2298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i="1" dirty="0" smtClean="0"/>
              <a:t>Criteri predefiniti</a:t>
            </a:r>
            <a:endParaRPr lang="it-IT" sz="2400" i="1" dirty="0"/>
          </a:p>
        </p:txBody>
      </p:sp>
      <p:sp>
        <p:nvSpPr>
          <p:cNvPr id="5" name="Freccia bidirezionale orizzontale 4"/>
          <p:cNvSpPr/>
          <p:nvPr/>
        </p:nvSpPr>
        <p:spPr>
          <a:xfrm>
            <a:off x="3707904" y="371703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88</Words>
  <Application>Microsoft Office PowerPoint</Application>
  <PresentationFormat>Presentazione su schermo (4:3)</PresentationFormat>
  <Paragraphs>61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Gilberto</dc:creator>
  <cp:lastModifiedBy>Gilberto</cp:lastModifiedBy>
  <cp:revision>2</cp:revision>
  <dcterms:created xsi:type="dcterms:W3CDTF">2015-12-28T07:46:52Z</dcterms:created>
  <dcterms:modified xsi:type="dcterms:W3CDTF">2015-12-28T08:10:42Z</dcterms:modified>
</cp:coreProperties>
</file>