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39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9B4D-8547-4D04-A3DA-E76D58D0F6A7}" type="datetimeFigureOut">
              <a:rPr lang="it-IT" smtClean="0"/>
              <a:t>28/12/2015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36F24-BAAC-46C9-B58D-72E5966796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0840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9B4D-8547-4D04-A3DA-E76D58D0F6A7}" type="datetimeFigureOut">
              <a:rPr lang="it-IT" smtClean="0"/>
              <a:t>28/12/2015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36F24-BAAC-46C9-B58D-72E5966796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5192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9B4D-8547-4D04-A3DA-E76D58D0F6A7}" type="datetimeFigureOut">
              <a:rPr lang="it-IT" smtClean="0"/>
              <a:t>28/12/2015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36F24-BAAC-46C9-B58D-72E5966796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6441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9B4D-8547-4D04-A3DA-E76D58D0F6A7}" type="datetimeFigureOut">
              <a:rPr lang="it-IT" smtClean="0"/>
              <a:t>28/12/2015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36F24-BAAC-46C9-B58D-72E5966796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991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9B4D-8547-4D04-A3DA-E76D58D0F6A7}" type="datetimeFigureOut">
              <a:rPr lang="it-IT" smtClean="0"/>
              <a:t>28/12/2015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36F24-BAAC-46C9-B58D-72E5966796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2270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9B4D-8547-4D04-A3DA-E76D58D0F6A7}" type="datetimeFigureOut">
              <a:rPr lang="it-IT" smtClean="0"/>
              <a:t>28/12/2015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36F24-BAAC-46C9-B58D-72E5966796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0053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9B4D-8547-4D04-A3DA-E76D58D0F6A7}" type="datetimeFigureOut">
              <a:rPr lang="it-IT" smtClean="0"/>
              <a:t>28/12/2015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36F24-BAAC-46C9-B58D-72E5966796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340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9B4D-8547-4D04-A3DA-E76D58D0F6A7}" type="datetimeFigureOut">
              <a:rPr lang="it-IT" smtClean="0"/>
              <a:t>28/12/2015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36F24-BAAC-46C9-B58D-72E5966796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19527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9B4D-8547-4D04-A3DA-E76D58D0F6A7}" type="datetimeFigureOut">
              <a:rPr lang="it-IT" smtClean="0"/>
              <a:t>28/12/2015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36F24-BAAC-46C9-B58D-72E5966796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7503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9B4D-8547-4D04-A3DA-E76D58D0F6A7}" type="datetimeFigureOut">
              <a:rPr lang="it-IT" smtClean="0"/>
              <a:t>28/12/2015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36F24-BAAC-46C9-B58D-72E5966796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8961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9B4D-8547-4D04-A3DA-E76D58D0F6A7}" type="datetimeFigureOut">
              <a:rPr lang="it-IT" smtClean="0"/>
              <a:t>28/12/2015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36F24-BAAC-46C9-B58D-72E5966796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9385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C9B4D-8547-4D04-A3DA-E76D58D0F6A7}" type="datetimeFigureOut">
              <a:rPr lang="it-IT" smtClean="0"/>
              <a:t>28/12/2015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36F24-BAAC-46C9-B58D-72E5966796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2172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png"/><Relationship Id="rId5" Type="http://schemas.openxmlformats.org/officeDocument/2006/relationships/image" Target="../media/image5.jpg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90432" y="38665"/>
            <a:ext cx="10515600" cy="1325563"/>
          </a:xfrm>
        </p:spPr>
        <p:txBody>
          <a:bodyPr/>
          <a:lstStyle/>
          <a:p>
            <a:r>
              <a:rPr lang="it-IT" dirty="0" smtClean="0"/>
              <a:t>Carlo Magno ed il suo impero</a:t>
            </a:r>
            <a:endParaRPr lang="it-IT" dirty="0"/>
          </a:p>
        </p:txBody>
      </p:sp>
      <p:pic>
        <p:nvPicPr>
          <p:cNvPr id="7" name="Segnaposto contenuto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09180" y="1276160"/>
            <a:ext cx="2632149" cy="4927255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607" y="0"/>
            <a:ext cx="4647902" cy="6858000"/>
          </a:xfrm>
          <a:prstGeom prst="rect">
            <a:avLst/>
          </a:prstGeom>
        </p:spPr>
      </p:pic>
      <p:sp>
        <p:nvSpPr>
          <p:cNvPr id="8" name="Freccia a destra con strisce 7"/>
          <p:cNvSpPr/>
          <p:nvPr/>
        </p:nvSpPr>
        <p:spPr>
          <a:xfrm rot="5400000">
            <a:off x="2711720" y="3605832"/>
            <a:ext cx="5049488" cy="145484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4424696" y="2055813"/>
            <a:ext cx="162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Carlo Martello </a:t>
            </a:r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4424696" y="3279648"/>
            <a:ext cx="162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Pipino il Breve</a:t>
            </a:r>
            <a:endParaRPr lang="it-IT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4657344" y="5023104"/>
            <a:ext cx="1165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b="1" dirty="0" smtClean="0"/>
              <a:t>Carlo </a:t>
            </a:r>
            <a:endParaRPr lang="it-IT" sz="3200" b="1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3470349" y="1494037"/>
            <a:ext cx="3889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Re dei Franchi della dinastia dei </a:t>
            </a:r>
            <a:r>
              <a:rPr lang="it-IT" dirty="0" err="1" smtClean="0"/>
              <a:t>Pipinidi</a:t>
            </a:r>
            <a:endParaRPr lang="it-IT" dirty="0"/>
          </a:p>
        </p:txBody>
      </p:sp>
      <p:pic>
        <p:nvPicPr>
          <p:cNvPr id="14" name="Segnale acust. registr.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68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59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62495"/>
            <a:ext cx="10515600" cy="1325563"/>
          </a:xfrm>
        </p:spPr>
        <p:txBody>
          <a:bodyPr/>
          <a:lstStyle/>
          <a:p>
            <a:r>
              <a:rPr lang="it-IT" dirty="0" smtClean="0"/>
              <a:t>Le guerre di Carlo per costituire il suo Impero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99160" y="2383921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it-IT" dirty="0" smtClean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5085" y="-642382"/>
            <a:ext cx="2419350" cy="2714625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752" y="2456440"/>
            <a:ext cx="4936632" cy="4812907"/>
          </a:xfrm>
          <a:prstGeom prst="rect">
            <a:avLst/>
          </a:prstGeom>
        </p:spPr>
      </p:pic>
      <p:sp>
        <p:nvSpPr>
          <p:cNvPr id="6" name="Arco 5"/>
          <p:cNvSpPr/>
          <p:nvPr/>
        </p:nvSpPr>
        <p:spPr>
          <a:xfrm>
            <a:off x="3982049" y="4393001"/>
            <a:ext cx="5601337" cy="177165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9019366" y="5269807"/>
            <a:ext cx="25710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Conquista dei Longobardi</a:t>
            </a:r>
          </a:p>
          <a:p>
            <a:r>
              <a:rPr lang="it-IT" dirty="0" smtClean="0"/>
              <a:t>774</a:t>
            </a:r>
            <a:endParaRPr lang="it-IT" dirty="0"/>
          </a:p>
        </p:txBody>
      </p:sp>
      <p:sp>
        <p:nvSpPr>
          <p:cNvPr id="8" name="Arco 7"/>
          <p:cNvSpPr/>
          <p:nvPr/>
        </p:nvSpPr>
        <p:spPr>
          <a:xfrm>
            <a:off x="6601248" y="2070110"/>
            <a:ext cx="3286668" cy="5199237"/>
          </a:xfrm>
          <a:prstGeom prst="arc">
            <a:avLst>
              <a:gd name="adj1" fmla="val 14278844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9652041" y="4559590"/>
            <a:ext cx="186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Conquista Sassoni</a:t>
            </a:r>
            <a:endParaRPr lang="it-IT" dirty="0"/>
          </a:p>
        </p:txBody>
      </p:sp>
      <p:sp>
        <p:nvSpPr>
          <p:cNvPr id="13" name="Arco 12"/>
          <p:cNvSpPr/>
          <p:nvPr/>
        </p:nvSpPr>
        <p:spPr>
          <a:xfrm>
            <a:off x="8434233" y="3829573"/>
            <a:ext cx="2170431" cy="914400"/>
          </a:xfrm>
          <a:prstGeom prst="arc">
            <a:avLst>
              <a:gd name="adj1" fmla="val 12276018"/>
              <a:gd name="adj2" fmla="val 2139106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9452270" y="4125023"/>
            <a:ext cx="2050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Conquista Avari 796</a:t>
            </a:r>
            <a:endParaRPr lang="it-IT" dirty="0"/>
          </a:p>
        </p:txBody>
      </p:sp>
      <p:sp>
        <p:nvSpPr>
          <p:cNvPr id="15" name="Arco 14"/>
          <p:cNvSpPr/>
          <p:nvPr/>
        </p:nvSpPr>
        <p:spPr>
          <a:xfrm>
            <a:off x="6697683" y="2719449"/>
            <a:ext cx="4286992" cy="1852551"/>
          </a:xfrm>
          <a:prstGeom prst="arc">
            <a:avLst>
              <a:gd name="adj1" fmla="val 9639910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/>
          <p:cNvSpPr txBox="1"/>
          <p:nvPr/>
        </p:nvSpPr>
        <p:spPr>
          <a:xfrm>
            <a:off x="9902564" y="3203659"/>
            <a:ext cx="1863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Conquista Baviera</a:t>
            </a:r>
          </a:p>
          <a:p>
            <a:r>
              <a:rPr lang="it-IT" dirty="0" smtClean="0"/>
              <a:t>Carinzia</a:t>
            </a:r>
            <a:endParaRPr lang="it-IT" dirty="0"/>
          </a:p>
        </p:txBody>
      </p:sp>
      <p:sp>
        <p:nvSpPr>
          <p:cNvPr id="17" name="Arco 16"/>
          <p:cNvSpPr/>
          <p:nvPr/>
        </p:nvSpPr>
        <p:spPr>
          <a:xfrm>
            <a:off x="1719072" y="4941332"/>
            <a:ext cx="2986520" cy="703564"/>
          </a:xfrm>
          <a:prstGeom prst="arc">
            <a:avLst>
              <a:gd name="adj1" fmla="val 11784543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CasellaDiTesto 17"/>
          <p:cNvSpPr txBox="1"/>
          <p:nvPr/>
        </p:nvSpPr>
        <p:spPr>
          <a:xfrm>
            <a:off x="667480" y="5002292"/>
            <a:ext cx="1551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Conquista Araba </a:t>
            </a:r>
            <a:endParaRPr lang="it-IT" dirty="0"/>
          </a:p>
        </p:txBody>
      </p:sp>
      <p:sp>
        <p:nvSpPr>
          <p:cNvPr id="19" name="Arco 18"/>
          <p:cNvSpPr/>
          <p:nvPr/>
        </p:nvSpPr>
        <p:spPr>
          <a:xfrm>
            <a:off x="2743200" y="2719449"/>
            <a:ext cx="3267456" cy="413895"/>
          </a:xfrm>
          <a:prstGeom prst="arc">
            <a:avLst>
              <a:gd name="adj1" fmla="val 11052085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/>
          <p:cNvSpPr txBox="1"/>
          <p:nvPr/>
        </p:nvSpPr>
        <p:spPr>
          <a:xfrm>
            <a:off x="1158240" y="3048000"/>
            <a:ext cx="1770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Capitale ad Aquisgrana</a:t>
            </a:r>
            <a:endParaRPr lang="it-IT" dirty="0"/>
          </a:p>
        </p:txBody>
      </p:sp>
      <p:sp>
        <p:nvSpPr>
          <p:cNvPr id="21" name="Freccia a destra 20"/>
          <p:cNvSpPr/>
          <p:nvPr/>
        </p:nvSpPr>
        <p:spPr>
          <a:xfrm>
            <a:off x="238046" y="1024933"/>
            <a:ext cx="9967039" cy="7042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3" name="Connettore 1 22"/>
          <p:cNvCxnSpPr/>
          <p:nvPr/>
        </p:nvCxnSpPr>
        <p:spPr>
          <a:xfrm>
            <a:off x="801624" y="1160210"/>
            <a:ext cx="0" cy="6556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asellaDiTesto 23"/>
          <p:cNvSpPr txBox="1"/>
          <p:nvPr/>
        </p:nvSpPr>
        <p:spPr>
          <a:xfrm>
            <a:off x="516868" y="1702273"/>
            <a:ext cx="1852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768 sale al potere</a:t>
            </a:r>
            <a:endParaRPr lang="it-IT" dirty="0"/>
          </a:p>
        </p:txBody>
      </p:sp>
      <p:cxnSp>
        <p:nvCxnSpPr>
          <p:cNvPr id="26" name="Connettore 1 25"/>
          <p:cNvCxnSpPr/>
          <p:nvPr/>
        </p:nvCxnSpPr>
        <p:spPr>
          <a:xfrm>
            <a:off x="2565008" y="1160210"/>
            <a:ext cx="0" cy="6556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sellaDiTesto 26"/>
          <p:cNvSpPr txBox="1"/>
          <p:nvPr/>
        </p:nvSpPr>
        <p:spPr>
          <a:xfrm>
            <a:off x="2340032" y="1717258"/>
            <a:ext cx="1473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774 sconfigge</a:t>
            </a:r>
          </a:p>
          <a:p>
            <a:r>
              <a:rPr lang="it-IT" dirty="0" smtClean="0"/>
              <a:t> re Desiderio</a:t>
            </a:r>
            <a:endParaRPr lang="it-IT" dirty="0"/>
          </a:p>
        </p:txBody>
      </p:sp>
      <p:cxnSp>
        <p:nvCxnSpPr>
          <p:cNvPr id="29" name="Connettore 1 28"/>
          <p:cNvCxnSpPr/>
          <p:nvPr/>
        </p:nvCxnSpPr>
        <p:spPr>
          <a:xfrm>
            <a:off x="4038793" y="1185793"/>
            <a:ext cx="25787" cy="6038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asellaDiTesto 33"/>
          <p:cNvSpPr txBox="1"/>
          <p:nvPr/>
        </p:nvSpPr>
        <p:spPr>
          <a:xfrm>
            <a:off x="4708011" y="1686553"/>
            <a:ext cx="15111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800 </a:t>
            </a:r>
          </a:p>
          <a:p>
            <a:r>
              <a:rPr lang="it-IT" dirty="0" smtClean="0"/>
              <a:t>incoronazione</a:t>
            </a:r>
            <a:endParaRPr lang="it-IT" dirty="0"/>
          </a:p>
        </p:txBody>
      </p:sp>
      <p:cxnSp>
        <p:nvCxnSpPr>
          <p:cNvPr id="36" name="Connettore 1 35"/>
          <p:cNvCxnSpPr/>
          <p:nvPr/>
        </p:nvCxnSpPr>
        <p:spPr>
          <a:xfrm flipH="1">
            <a:off x="658368" y="2070110"/>
            <a:ext cx="9112" cy="634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asellaDiTesto 36"/>
          <p:cNvSpPr txBox="1"/>
          <p:nvPr/>
        </p:nvSpPr>
        <p:spPr>
          <a:xfrm>
            <a:off x="3729912" y="1742310"/>
            <a:ext cx="710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796</a:t>
            </a:r>
          </a:p>
          <a:p>
            <a:r>
              <a:rPr lang="it-IT" dirty="0" smtClean="0"/>
              <a:t> Avari</a:t>
            </a:r>
            <a:endParaRPr lang="it-IT" dirty="0"/>
          </a:p>
        </p:txBody>
      </p:sp>
      <p:cxnSp>
        <p:nvCxnSpPr>
          <p:cNvPr id="39" name="Connettore 1 38"/>
          <p:cNvCxnSpPr/>
          <p:nvPr/>
        </p:nvCxnSpPr>
        <p:spPr>
          <a:xfrm>
            <a:off x="4978544" y="1489994"/>
            <a:ext cx="21557" cy="2857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1 42"/>
          <p:cNvCxnSpPr/>
          <p:nvPr/>
        </p:nvCxnSpPr>
        <p:spPr>
          <a:xfrm>
            <a:off x="5880277" y="1314232"/>
            <a:ext cx="24384" cy="399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asellaDiTesto 43"/>
          <p:cNvSpPr txBox="1"/>
          <p:nvPr/>
        </p:nvSpPr>
        <p:spPr>
          <a:xfrm>
            <a:off x="6117721" y="1673716"/>
            <a:ext cx="1148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814 morte</a:t>
            </a:r>
            <a:endParaRPr lang="it-IT" dirty="0"/>
          </a:p>
        </p:txBody>
      </p:sp>
      <p:pic>
        <p:nvPicPr>
          <p:cNvPr id="46" name="Segnale acust. registr.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5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132556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audio>
              <p:cMediaNode vol="8000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2" grpId="0"/>
      <p:bldP spid="6" grpId="0" animBg="1"/>
      <p:bldP spid="7" grpId="0"/>
      <p:bldP spid="8" grpId="0" animBg="1"/>
      <p:bldP spid="11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4" grpId="0"/>
      <p:bldP spid="27" grpId="0"/>
      <p:bldP spid="34" grpId="0"/>
      <p:bldP spid="37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Carlo organizza l’amministrazione del suo Regno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38200" y="1886585"/>
            <a:ext cx="5801784" cy="4351338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3" y="0"/>
            <a:ext cx="1428750" cy="1790700"/>
          </a:xfrm>
          <a:prstGeom prst="rect">
            <a:avLst/>
          </a:prstGeom>
        </p:spPr>
      </p:pic>
      <p:sp>
        <p:nvSpPr>
          <p:cNvPr id="6" name="Freccia a destra con strisce 5"/>
          <p:cNvSpPr/>
          <p:nvPr/>
        </p:nvSpPr>
        <p:spPr>
          <a:xfrm>
            <a:off x="6851904" y="4062254"/>
            <a:ext cx="2084832" cy="126565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9436608" y="4267200"/>
            <a:ext cx="2109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Missi Dominici</a:t>
            </a:r>
          </a:p>
          <a:p>
            <a:r>
              <a:rPr lang="it-IT" dirty="0" smtClean="0"/>
              <a:t>(dal Latino: «mandati dal Signore»)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6867864" y="3138924"/>
            <a:ext cx="14386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Il regno era controllato da ispettori detti</a:t>
            </a:r>
            <a:endParaRPr lang="it-IT" dirty="0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80014" y="1790700"/>
            <a:ext cx="2744529" cy="2517648"/>
          </a:xfrm>
          <a:prstGeom prst="rect">
            <a:avLst/>
          </a:prstGeom>
        </p:spPr>
      </p:pic>
      <p:pic>
        <p:nvPicPr>
          <p:cNvPr id="10" name="Segnale acust. registr.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5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2229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  <p:bldP spid="6" grpId="0" animBg="1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rinascita economica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49986" y="1548733"/>
            <a:ext cx="10515600" cy="4351338"/>
          </a:xfrm>
        </p:spPr>
        <p:txBody>
          <a:bodyPr/>
          <a:lstStyle/>
          <a:p>
            <a:r>
              <a:rPr lang="it-IT" dirty="0" smtClean="0"/>
              <a:t>Migliora la</a:t>
            </a:r>
            <a:r>
              <a:rPr lang="it-IT" dirty="0" smtClean="0"/>
              <a:t> sicurezza delle strade</a:t>
            </a:r>
            <a:endParaRPr lang="it-IT" dirty="0" smtClean="0"/>
          </a:p>
          <a:p>
            <a:r>
              <a:rPr lang="it-IT" dirty="0" smtClean="0"/>
              <a:t>Ripresa commerci e scambi</a:t>
            </a:r>
          </a:p>
          <a:p>
            <a:r>
              <a:rPr lang="it-IT" dirty="0" smtClean="0"/>
              <a:t>Fiere e mercati</a:t>
            </a:r>
            <a:endParaRPr lang="it-IT" dirty="0" smtClean="0"/>
          </a:p>
          <a:p>
            <a:r>
              <a:rPr lang="it-IT" dirty="0" smtClean="0"/>
              <a:t>Riprende la v</a:t>
            </a:r>
            <a:r>
              <a:rPr lang="it-IT" dirty="0" smtClean="0"/>
              <a:t>ita nelle </a:t>
            </a:r>
            <a:r>
              <a:rPr lang="it-IT" dirty="0" smtClean="0"/>
              <a:t>città </a:t>
            </a:r>
            <a:endParaRPr lang="it-IT" dirty="0" smtClean="0"/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dirty="0" smtClean="0"/>
              <a:t>  </a:t>
            </a:r>
            <a:r>
              <a:rPr lang="it-IT" dirty="0" smtClean="0"/>
              <a:t>vescovili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569" y="365125"/>
            <a:ext cx="2198496" cy="1062604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3534" y="787564"/>
            <a:ext cx="3238500" cy="2505075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2940" y="3292639"/>
            <a:ext cx="4532988" cy="3785045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6293" y="3919347"/>
            <a:ext cx="5019675" cy="3676650"/>
          </a:xfrm>
          <a:prstGeom prst="rect">
            <a:avLst/>
          </a:prstGeom>
        </p:spPr>
      </p:pic>
      <p:pic>
        <p:nvPicPr>
          <p:cNvPr id="9" name="Segnale acust. registr.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24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8161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935480" y="0"/>
            <a:ext cx="10515600" cy="1325563"/>
          </a:xfrm>
        </p:spPr>
        <p:txBody>
          <a:bodyPr/>
          <a:lstStyle/>
          <a:p>
            <a:r>
              <a:rPr lang="it-IT" dirty="0" smtClean="0"/>
              <a:t>La rinascita culturale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67640" y="1170048"/>
            <a:ext cx="10515600" cy="4351338"/>
          </a:xfrm>
        </p:spPr>
        <p:txBody>
          <a:bodyPr/>
          <a:lstStyle/>
          <a:p>
            <a:r>
              <a:rPr lang="it-IT" dirty="0" smtClean="0"/>
              <a:t>Scuole pubbliche</a:t>
            </a:r>
          </a:p>
          <a:p>
            <a:r>
              <a:rPr lang="it-IT" dirty="0" smtClean="0"/>
              <a:t>Scrittura carolina </a:t>
            </a:r>
            <a:r>
              <a:rPr lang="it-IT" dirty="0" smtClean="0"/>
              <a:t>e </a:t>
            </a:r>
            <a:r>
              <a:rPr lang="it-IT" dirty="0" smtClean="0"/>
              <a:t>diffusione cultura</a:t>
            </a:r>
          </a:p>
          <a:p>
            <a:r>
              <a:rPr lang="it-IT" dirty="0" smtClean="0"/>
              <a:t>Amanuensi</a:t>
            </a:r>
          </a:p>
          <a:p>
            <a:r>
              <a:rPr lang="it-IT" dirty="0" smtClean="0"/>
              <a:t>Latino lingua ufficiale</a:t>
            </a:r>
          </a:p>
          <a:p>
            <a:r>
              <a:rPr lang="it-IT" dirty="0" smtClean="0"/>
              <a:t>Cappella palatina</a:t>
            </a:r>
          </a:p>
          <a:p>
            <a:endParaRPr lang="it-IT" dirty="0" smtClean="0"/>
          </a:p>
          <a:p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2095" y="4322758"/>
            <a:ext cx="3997409" cy="266493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2027" y="2206219"/>
            <a:ext cx="3026825" cy="208462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85928" y="3705735"/>
            <a:ext cx="4461164" cy="3345873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94207" y="186374"/>
            <a:ext cx="4302824" cy="46585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Segnale acust. registr.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90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4182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123</Words>
  <Application>Microsoft Office PowerPoint</Application>
  <PresentationFormat>Widescreen</PresentationFormat>
  <Paragraphs>38</Paragraphs>
  <Slides>5</Slides>
  <Notes>0</Notes>
  <HiddenSlides>0</HiddenSlides>
  <MMClips>5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di Office</vt:lpstr>
      <vt:lpstr>Carlo Magno ed il suo impero</vt:lpstr>
      <vt:lpstr>Le guerre di Carlo per costituire il suo Impero</vt:lpstr>
      <vt:lpstr>Carlo organizza l’amministrazione del suo Regno</vt:lpstr>
      <vt:lpstr>La rinascita economica</vt:lpstr>
      <vt:lpstr>La rinascita culturale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Carlo Magno ed il suo impero</dc:title>
  <dc:creator>Alessandra Cenci</dc:creator>
  <cp:lastModifiedBy>Alessandra Cenci</cp:lastModifiedBy>
  <cp:revision>18</cp:revision>
  <dcterms:created xsi:type="dcterms:W3CDTF">2015-12-28T15:48:08Z</dcterms:created>
  <dcterms:modified xsi:type="dcterms:W3CDTF">2015-12-28T19:11:47Z</dcterms:modified>
</cp:coreProperties>
</file>