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FE14B7F-B723-4707-A2AA-384665356A69}" type="datetimeFigureOut">
              <a:rPr lang="it-IT" smtClean="0"/>
              <a:t>03/04/2017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7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3D1F2D-E918-44DA-8FCB-A0DB3F2D54D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auricella.rosamaria@gmail.com" TargetMode="External"/><Relationship Id="rId2" Type="http://schemas.openxmlformats.org/officeDocument/2006/relationships/hyperlink" Target="mailto:vinicio.ongini@istruzione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mic82300l@istruzione.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483768" y="1484784"/>
            <a:ext cx="6192688" cy="4680520"/>
          </a:xfrm>
        </p:spPr>
        <p:txBody>
          <a:bodyPr>
            <a:normAutofit/>
          </a:bodyPr>
          <a:lstStyle/>
          <a:p>
            <a:endParaRPr lang="it-IT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scuole I.C Valente, I.C via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Ferraironi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I.C via </a:t>
            </a:r>
            <a:r>
              <a:rPr lang="it-IT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ei Sesami, IIS.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G.Ambrosoli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I.C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M.Gandhi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I.C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Laparelli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ITT.Bottardi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Cpia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che hanno partecipato al programma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Miur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“Scuole al Centro”</a:t>
            </a:r>
          </a:p>
          <a:p>
            <a:r>
              <a:rPr lang="it-IT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collaborazione con il Municipio Roma V, il Comune di Roma Capitale, l’Osservatorio nazionale per l’integrazione e l’educazione interculturale del </a:t>
            </a:r>
            <a:r>
              <a:rPr lang="it-IT" sz="16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Miur</a:t>
            </a:r>
            <a:endParaRPr lang="it-IT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organizzano il Seminario nazionale</a:t>
            </a:r>
          </a:p>
          <a:p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Le periferie al centro</a:t>
            </a: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Scuola e territorio a confronto in contesti    multiculturali</a:t>
            </a:r>
          </a:p>
          <a:p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 aprile 2017, ore 9-18</a:t>
            </a:r>
          </a:p>
          <a:p>
            <a:r>
              <a:rPr lang="it-IT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Presso l’Istituto Comprensivo G. B. Valente, via G. B. Valente, 98, Roma</a:t>
            </a:r>
            <a:endParaRPr lang="it-IT" sz="16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" y="4393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891" y="369185"/>
            <a:ext cx="461279" cy="43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507905" y="735596"/>
            <a:ext cx="2013835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English111 Adagio BT"/>
                <a:ea typeface="Times New Roman" pitchFamily="18" charset="0"/>
                <a:cs typeface="Arial" pitchFamily="34" charset="0"/>
              </a:rPr>
              <a:t>Ministero dell’Istruzione, dell’Università e della Ricerca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69803"/>
            <a:ext cx="2088232" cy="70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>
              <a:latin typeface="Arial Narrow" pitchFamily="34" charset="0"/>
            </a:endParaRPr>
          </a:p>
          <a:p>
            <a:pPr marL="0" indent="0">
              <a:buNone/>
            </a:pPr>
            <a:endParaRPr lang="it-IT" sz="1600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it-IT" sz="1600" dirty="0">
              <a:latin typeface="Arial Narrow" pitchFamily="34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441387"/>
              </p:ext>
            </p:extLst>
          </p:nvPr>
        </p:nvGraphicFramePr>
        <p:xfrm>
          <a:off x="539552" y="476672"/>
          <a:ext cx="7080448" cy="39319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080448"/>
              </a:tblGrid>
              <a:tr h="3931920">
                <a:tc>
                  <a:txBody>
                    <a:bodyPr/>
                    <a:lstStyle/>
                    <a:p>
                      <a:r>
                        <a:rPr lang="it-IT" sz="1600" b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Coordinamento organizzativo del seminario:</a:t>
                      </a:r>
                    </a:p>
                    <a:p>
                      <a:endParaRPr lang="it-IT" sz="1600" b="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it-IT" sz="1600" b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Vinicio </a:t>
                      </a:r>
                      <a:r>
                        <a:rPr lang="it-IT" sz="1600" b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Ongini</a:t>
                      </a:r>
                      <a:r>
                        <a:rPr lang="it-IT" sz="1600" b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Osservatorio nazionale per integrazione, </a:t>
                      </a:r>
                      <a:r>
                        <a:rPr lang="it-IT" sz="1600" b="0" baseline="0" noProof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Miur</a:t>
                      </a:r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vinicio.ongini@istruzione.it</a:t>
                      </a:r>
                      <a:endParaRPr lang="it-IT" sz="1600" b="0" baseline="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it-IT" sz="1600" b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Rosamaria Lauricella, D.S. Istituto Comprensivo</a:t>
                      </a:r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 “Valente”, Roma, </a:t>
                      </a:r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lauricella.rosamaria@gmail.com</a:t>
                      </a:r>
                      <a:endParaRPr lang="it-IT" sz="1600" b="0" baseline="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it-IT" sz="1600" b="0" baseline="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E’ necessario iscriversi al seminario specificando la propria attività e indicando  2 preferenze per i gruppi di lavoro </a:t>
                      </a:r>
                      <a:r>
                        <a:rPr lang="it-IT" sz="1600" b="1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entro il 6 aprile</a:t>
                      </a:r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</a:rPr>
                        <a:t>, al seguente indirizzo:</a:t>
                      </a:r>
                    </a:p>
                    <a:p>
                      <a:r>
                        <a:rPr lang="it-IT" sz="1600" b="0" baseline="0" noProof="0" dirty="0" smtClean="0"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rmic82300l@istruzione.it</a:t>
                      </a:r>
                      <a:endParaRPr lang="it-IT" sz="1600" b="0" baseline="0" noProof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it-IT" sz="1600" b="0" kern="1200" noProof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 info:  I.C Valente, </a:t>
                      </a:r>
                      <a:r>
                        <a:rPr kumimoji="0" lang="it-IT" sz="1600" b="0" kern="1200" noProof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tel</a:t>
                      </a:r>
                      <a:r>
                        <a:rPr kumimoji="0" lang="it-IT" sz="1600" b="0" kern="1200" noProof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062596165. </a:t>
                      </a:r>
                    </a:p>
                    <a:p>
                      <a:endParaRPr kumimoji="0" lang="it-IT" sz="1600" b="0" kern="1200" noProof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it-IT" sz="1600" b="0" kern="1200" noProof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kumimoji="0" lang="it-IT" sz="1600" b="1" kern="1200" noProof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Verrà rilasciato attestato di partecipazione.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86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260649"/>
            <a:ext cx="7467600" cy="6213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500" dirty="0" smtClean="0">
                <a:latin typeface="Times New Roman" pitchFamily="18" charset="0"/>
                <a:cs typeface="Times New Roman" pitchFamily="18" charset="0"/>
              </a:rPr>
              <a:t>La parola “periferia” viene associata spesso alle immagini del disagio, delle difficoltà urbane e della multiculturalità. Ma la scuola in periferia è davvero più fragile e più a rischio? O forse, proprio in virtù delle sue complessità, potrebbe essere più dinamica e aperta? Come si può trasformare concretamente la «difficoltà urbana» in opportunità? L’obiettivo di questo seminario è di far conoscere e valorizzare le idee, le sperimentazioni, le energie che vengono dalle periferie. Sono prove di futuro, tentativi di costruire ponti  per facilitare scambi e interazioni tra le associazioni e le istituzioni del territorio e rafforzare reti di buone pratiche tra le scuole della città. Porteranno le loro esperienze al seminario scuole e associazioni di Palermo, Napoli e Milano.</a:t>
            </a:r>
          </a:p>
          <a:p>
            <a:pPr marL="0" indent="0" algn="just">
              <a:buNone/>
            </a:pPr>
            <a:endParaRPr lang="it-IT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139774" y="5160451"/>
            <a:ext cx="9525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 smtClean="0">
                <a:latin typeface="Times New Roman" pitchFamily="18" charset="0"/>
                <a:cs typeface="Times New Roman" pitchFamily="18" charset="0"/>
              </a:rPr>
              <a:t>Porto fluviale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805112"/>
            <a:ext cx="5832648" cy="23520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23415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145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9,00</a:t>
            </a:r>
            <a:r>
              <a:rPr lang="it-IT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Registrazione e caffè con «special muffin», a cura di IIS Giorgi</a:t>
            </a:r>
          </a:p>
          <a:p>
            <a:pPr marL="0" indent="0" algn="just">
              <a:buNone/>
            </a:pPr>
            <a:endParaRPr lang="it-IT" sz="1400" i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t-IT" sz="1400" i="1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Rosa Maria Lauricella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degli Istituti comprensivi “Valente” e “Gandhi”</a:t>
            </a: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9,30</a:t>
            </a:r>
            <a:r>
              <a:rPr lang="it-IT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Apertura “a regola d’arte”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con alunni e studenti degli Istituti comprensivi “Valente” e “Gandhi” e dell’Istituto Superiore “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G.Ambrosoli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10,00</a:t>
            </a:r>
            <a:r>
              <a:rPr lang="it-IT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Saluti istituzionali: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Jessica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Amadei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Assessore alla scuola del V Municipio,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Laura Baldassarre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Assessore alla Persona, Scuola e Comunità Solidale di Roma,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Maria Teresa Zotta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presidente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Commisssione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Consiliare XI Scuola di Roma Capitale,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Gildo De Angelis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Direttore USR Lazio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Rosa De Pasquale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Capo Dipartimento per l’istruzione e la formazione,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Miur</a:t>
            </a: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Vinicio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Ongini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Osservatorio nazionale per l’integrazione,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Miur</a:t>
            </a: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10,30</a:t>
            </a:r>
            <a:r>
              <a:rPr lang="it-IT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Intervento di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Susanna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Owusu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Twumwak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Paula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Baudet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Vivanco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movimento #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Italianisenzacittadinanza</a:t>
            </a: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10,40</a:t>
            </a:r>
            <a:r>
              <a:rPr lang="it-IT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Le periferie di Roma negli anni settanta: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presentazione e proiezione di alcune parti del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docufilm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Non tacere,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l’esperienza della “Scuola 725” di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don Roberto Sardelli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all’Acquedotto Felice, presente all’incontro.</a:t>
            </a:r>
          </a:p>
          <a:p>
            <a:pPr marL="0" indent="0" algn="just"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a cura di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Elena De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Santis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Assessora alla scuola del VII Municipio di Roma</a:t>
            </a:r>
          </a:p>
          <a:p>
            <a:pPr marL="0" indent="0" algn="just">
              <a:buNone/>
            </a:pPr>
            <a:endParaRPr lang="it-IT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9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260649"/>
            <a:ext cx="7467600" cy="62133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11,00</a:t>
            </a:r>
            <a:r>
              <a:rPr lang="it-IT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Le periferie di Roma oggi: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Francesco Giovanni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Truglia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Istat e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Maria Grazia Battisti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sociologa, Gruppo di ricerca dell’Università di Roma “La Sapienza”,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La metropoli ineguale. Analisi sociologica del quadrante est di Roma</a:t>
            </a:r>
          </a:p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11,30</a:t>
            </a:r>
            <a:r>
              <a:rPr lang="it-IT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Tavola rotonda: Le ricerche e le proposte di formazione dell’Università</a:t>
            </a:r>
          </a:p>
          <a:p>
            <a:pPr marL="0" indent="0" algn="just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Massimiliano Fiorucci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Università Roma 3,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Italo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Fiorin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Università Lumsa,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Fabio Bocci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Università Roma 3,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Cristiana Lardo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Università di Tor Vergata</a:t>
            </a: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12,30</a:t>
            </a:r>
            <a:r>
              <a:rPr lang="it-IT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Dibattito</a:t>
            </a:r>
          </a:p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13,30-14,30</a:t>
            </a:r>
            <a:r>
              <a:rPr lang="it-IT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Buffet,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a cura I.C Valente</a:t>
            </a:r>
          </a:p>
          <a:p>
            <a:pPr marL="0" indent="0" algn="just">
              <a:buNone/>
            </a:pPr>
            <a:endParaRPr lang="it-IT" sz="1400" b="1" u="sng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it-IT" sz="1400" b="1" u="sng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Ore 14,30-18,00</a:t>
            </a:r>
            <a:r>
              <a:rPr lang="it-IT" sz="1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Gruppi di lavoro</a:t>
            </a:r>
          </a:p>
          <a:p>
            <a:pPr marL="0" indent="0" algn="just"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Ogni gruppo di lavoro è coordinato da un dirigente scolastico o da un rappresentante del progetto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Scuole al centro.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Obiettivi: far emergere e raccogliere elementi positivi ma anche criticità sulle esperienze di apertura della scuola al territorio e sulle innovazioni didattiche e organizzative in contesti multiculturali; mettere a confronto le forme di collaborazione e di interazione con le associazioni, con le famiglie, con le comunità straniere. Ogni gruppo di lavoro sarà aperto da alcune comunicazioni programmate.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2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en-US" sz="16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1 Gruppo: Lingua italiana per alunni stranieri, diritto allo  studio e sostegno scolastico</a:t>
            </a: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Introduce e 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Stefania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Pasqualoni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I.C. “Via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Ferraironi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indent="0">
              <a:spcBef>
                <a:spcPts val="0"/>
              </a:spcBef>
              <a:buNone/>
            </a:pPr>
            <a:endParaRPr lang="it-IT" sz="145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500" b="1" dirty="0" smtClean="0">
                <a:latin typeface="Times New Roman" pitchFamily="18" charset="0"/>
                <a:cs typeface="Times New Roman" pitchFamily="18" charset="0"/>
              </a:rPr>
              <a:t>Interventi: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Mara Marzullo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insegnante scuola secondaria di primo grado “F. Baracca”,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Marilena Novellino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insegnante scuola primaria “C. Pisacane”,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Nicola Pellegrino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insegnante scuola primaria “R. Balzani”,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Un bilancio del progetto  </a:t>
            </a:r>
            <a:r>
              <a:rPr lang="it-IT" sz="14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cuole al Centro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con le Associazioni Caritas e Terra delle ciliegie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Ida Morello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I.C. “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Scialoia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”  di Milano,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L’esperienza delle strutture territoriali per l’integrazione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(Poli Start) </a:t>
            </a:r>
          </a:p>
          <a:p>
            <a:pPr marL="0" indent="0">
              <a:buNone/>
            </a:pPr>
            <a:endParaRPr lang="it-IT" sz="1900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648" y="332656"/>
            <a:ext cx="4392488" cy="207807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CasellaDiTesto 2"/>
          <p:cNvSpPr txBox="1"/>
          <p:nvPr/>
        </p:nvSpPr>
        <p:spPr>
          <a:xfrm>
            <a:off x="5796136" y="2432528"/>
            <a:ext cx="6687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 err="1" smtClean="0">
                <a:latin typeface="Times New Roman" pitchFamily="18" charset="0"/>
                <a:cs typeface="Times New Roman" pitchFamily="18" charset="0"/>
              </a:rPr>
              <a:t>Corviale</a:t>
            </a:r>
            <a:endParaRPr lang="it-IT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50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74676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Elio Lo Cascio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Save The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Children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L’esperienza dei “Punti Luce”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di Ponte di Nona e Torre Maura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Giulia Baiocco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responsabile del Centro accoglienza di via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Staderini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(CAS)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Fiorella Farinelli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Osservatorio nazionale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Miur</a:t>
            </a: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2 Gruppo: Scuola aperta e rapporti con le famiglie</a:t>
            </a: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Introduce e 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Marco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Pintus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I.C. “via Dei Sesami”</a:t>
            </a:r>
          </a:p>
          <a:p>
            <a:pPr marL="0" indent="0">
              <a:spcBef>
                <a:spcPts val="0"/>
              </a:spcBef>
              <a:buNone/>
            </a:pP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500" b="1" dirty="0" smtClean="0">
                <a:latin typeface="Times New Roman" pitchFamily="18" charset="0"/>
                <a:cs typeface="Times New Roman" pitchFamily="18" charset="0"/>
              </a:rPr>
              <a:t>Interventi: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Silvia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Gambato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, Valentina Tomaselli, 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ssociazione L’Arco,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Tatiana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Agostinello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ssociazione Parsec/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Tandereig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Il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progetto Scuole al Centro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e la relazione con le famiglie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Laura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Barbirato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I.C. “Maffucci”, Milano (quartiere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Bovisa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Cosa significa “scuola aperta”: le reti, le azioni, le risorse, le associazioni</a:t>
            </a:r>
          </a:p>
          <a:p>
            <a:pPr marL="0" indent="0">
              <a:buNone/>
            </a:pP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Dzemila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Salkanovic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mediatrice culturale rom, associazione 21 Luglio, Centro Ex-Fienile di Tor Bella Monaca,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Il punto di vista delle mamme dei bambini rom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Daniele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Panaroni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ssociazione “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Popika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”, Tor Sapienza e Gruppo di Ricerca Università “La Sapienza”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Claudia Russo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associazione Passaparola,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Carla Cordeschi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Presidente Consiglio di istituto, IC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Fidenae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Esigenze delle famiglie e aspettative verso la scuola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Pasquale Lino D’Andrea,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Garante infanzia e adolescenza del Comune di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alermo</a:t>
            </a:r>
          </a:p>
          <a:p>
            <a:pPr marL="0" indent="0">
              <a:buNone/>
            </a:pP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3 Gruppo: L’arte per l’integrazione/inclusione (la musica, la danza, lo sport, il teatro)</a:t>
            </a: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Introduce e 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M. Filomena Casale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IIS “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G.Ambrosoli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indent="0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04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7467600" cy="635732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6000" b="1" dirty="0" smtClean="0">
                <a:latin typeface="Times New Roman" pitchFamily="18" charset="0"/>
                <a:cs typeface="Times New Roman" pitchFamily="18" charset="0"/>
              </a:rPr>
              <a:t>Interventi: 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Donatella Gentilini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Dirigente I.C. “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Aretusa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Lo sport lingua universale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Loredana Simeone e Ignazio Lo Presti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insegnanti IIS Ambrosoli,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Stay </a:t>
            </a:r>
            <a:r>
              <a:rPr lang="it-IT" sz="5600" i="1" dirty="0" err="1" smtClean="0">
                <a:latin typeface="Times New Roman" pitchFamily="18" charset="0"/>
                <a:cs typeface="Times New Roman" pitchFamily="18" charset="0"/>
              </a:rPr>
              <a:t>Hungry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 Stay </a:t>
            </a:r>
            <a:r>
              <a:rPr lang="it-IT" sz="5600" i="1" dirty="0" err="1" smtClean="0">
                <a:latin typeface="Times New Roman" pitchFamily="18" charset="0"/>
                <a:cs typeface="Times New Roman" pitchFamily="18" charset="0"/>
              </a:rPr>
              <a:t>Foolish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con  alcuni studenti e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Giorgio </a:t>
            </a:r>
            <a:r>
              <a:rPr lang="it-IT" sz="56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arotta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giornalista, responsabile social network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Angelica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Pedatella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regista e animatrice del progetto </a:t>
            </a:r>
            <a:r>
              <a:rPr lang="it-IT" sz="5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cuola al Centro,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Flash </a:t>
            </a:r>
            <a:r>
              <a:rPr lang="it-IT" sz="5600" i="1" dirty="0" err="1" smtClean="0">
                <a:latin typeface="Times New Roman" pitchFamily="18" charset="0"/>
                <a:cs typeface="Times New Roman" pitchFamily="18" charset="0"/>
              </a:rPr>
              <a:t>Mob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 Teatrale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Lina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Porrello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Dirigente e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Giuseppe Costanzo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 insegnante I.C. “A. Leonori” (Acilia),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La musica al centro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Emilia Martinelli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Associazione Fuori Contesto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Andrea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Falamesca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Laura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Guidetti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Associazione Dance Magic Flow, Associazione Il Piccolo principe</a:t>
            </a:r>
          </a:p>
          <a:p>
            <a:pPr marL="0" indent="0">
              <a:buNone/>
            </a:pPr>
            <a:endParaRPr lang="it-IT" sz="5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4 Gruppo: L’arte per l’integrazione/inclusione(cinema, radio, video, nuove tecnologie)</a:t>
            </a:r>
          </a:p>
          <a:p>
            <a:pPr marL="0" indent="0">
              <a:buNone/>
            </a:pPr>
            <a:endParaRPr lang="it-IT" sz="5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Introduce e coordina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Antonella Cozza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insegnante, vicepreside I.C. Gandhi (San Basilio)</a:t>
            </a:r>
          </a:p>
          <a:p>
            <a:pPr marL="0" indent="0">
              <a:spcBef>
                <a:spcPts val="0"/>
              </a:spcBef>
              <a:buNone/>
            </a:pPr>
            <a:endParaRPr lang="it-IT" sz="5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6000" b="1" dirty="0" smtClean="0">
                <a:latin typeface="Times New Roman" pitchFamily="18" charset="0"/>
                <a:cs typeface="Times New Roman" pitchFamily="18" charset="0"/>
              </a:rPr>
              <a:t>Interventi: 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Loredana Picciolo 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Federica Paoli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insegnanti dell’I.C. Gandhi,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Un corto fatto con i ragazzi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Rosalba Rotondo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dirigente I.C. Ilaria Alpi, Napoli (Scampia),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I ragazzi di don Aniello (non c’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è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solo </a:t>
            </a:r>
            <a:r>
              <a:rPr lang="it-IT" sz="5600" i="1" dirty="0" err="1" smtClean="0">
                <a:latin typeface="Times New Roman" pitchFamily="18" charset="0"/>
                <a:cs typeface="Times New Roman" pitchFamily="18" charset="0"/>
              </a:rPr>
              <a:t>Gomorra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!)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Alvaro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Vellei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insegnante Liceo scientifico “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Amaldi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”, con alcuni studenti, insieme a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Michele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Cavicchioli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Adriano Foraggio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coordinatori del progetto “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UndeRadio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A Tor Bella Monaca. Il quartiere raccontato dai ragazzi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Elena De Filippo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cooperativa sociale 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Dedalus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Napoli, Osservatorio nazionale 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Miur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Laboratori multimediali </a:t>
            </a:r>
            <a:r>
              <a:rPr lang="it-IT" sz="5600" i="1" dirty="0" err="1" smtClean="0">
                <a:latin typeface="Times New Roman" pitchFamily="18" charset="0"/>
                <a:cs typeface="Times New Roman" pitchFamily="18" charset="0"/>
              </a:rPr>
              <a:t>Rewind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 alle officine Gomitoli</a:t>
            </a:r>
            <a:endParaRPr lang="it-IT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Loredana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Garritano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dirigente I.C. “Karol 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Woityla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it-IT" sz="5600" i="1" dirty="0" smtClean="0">
                <a:latin typeface="Times New Roman" pitchFamily="18" charset="0"/>
                <a:cs typeface="Times New Roman" pitchFamily="18" charset="0"/>
              </a:rPr>
              <a:t>Tutta mia la città. Un’indagine  multimediale nel quartiere condotta dai ragazzi   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Daria Pratesi,  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Fondazione </a:t>
            </a:r>
            <a:r>
              <a:rPr lang="it-IT" sz="5600" dirty="0" err="1" smtClean="0">
                <a:latin typeface="Times New Roman" pitchFamily="18" charset="0"/>
                <a:cs typeface="Times New Roman" pitchFamily="18" charset="0"/>
              </a:rPr>
              <a:t>Mus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-e</a:t>
            </a:r>
          </a:p>
          <a:p>
            <a:pPr marL="0" indent="0">
              <a:buNone/>
            </a:pPr>
            <a:r>
              <a:rPr lang="it-IT" sz="5600" b="1" dirty="0" smtClean="0">
                <a:latin typeface="Times New Roman" pitchFamily="18" charset="0"/>
                <a:cs typeface="Times New Roman" pitchFamily="18" charset="0"/>
              </a:rPr>
              <a:t>Valentino </a:t>
            </a:r>
            <a:r>
              <a:rPr lang="it-IT" sz="5600" b="1" dirty="0" err="1" smtClean="0">
                <a:latin typeface="Times New Roman" pitchFamily="18" charset="0"/>
                <a:cs typeface="Times New Roman" pitchFamily="18" charset="0"/>
              </a:rPr>
              <a:t>Catricalà</a:t>
            </a:r>
            <a:r>
              <a:rPr lang="it-IT" sz="5600" dirty="0" smtClean="0">
                <a:latin typeface="Times New Roman" pitchFamily="18" charset="0"/>
                <a:cs typeface="Times New Roman" pitchFamily="18" charset="0"/>
              </a:rPr>
              <a:t>, Fondazione Mondo Digitale</a:t>
            </a:r>
          </a:p>
          <a:p>
            <a:pPr marL="0" indent="0">
              <a:buNone/>
            </a:pPr>
            <a:endParaRPr lang="en-US" sz="6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61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17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it-IT" sz="1700" b="1" dirty="0" smtClean="0">
              <a:latin typeface="Arial Narrow" pitchFamily="34" charset="0"/>
            </a:endParaRPr>
          </a:p>
          <a:p>
            <a:pPr marL="0" indent="0">
              <a:buNone/>
            </a:pPr>
            <a:endParaRPr lang="it-IT" sz="17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5 Gruppo: Lingue , lettura, biblioteche</a:t>
            </a: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Introduce e 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Maria Rosaria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Autiero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irigente I.C. “Ponte Nona Vecchio-Lunghezza</a:t>
            </a:r>
          </a:p>
          <a:p>
            <a:pPr marL="0" indent="0">
              <a:spcBef>
                <a:spcPts val="0"/>
              </a:spcBef>
              <a:buNone/>
            </a:pP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500" b="1" dirty="0" smtClean="0">
                <a:latin typeface="Times New Roman" pitchFamily="18" charset="0"/>
                <a:cs typeface="Times New Roman" pitchFamily="18" charset="0"/>
              </a:rPr>
              <a:t>Interventi: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Laura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Berlingieri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insegnante I.C. “Ponte Nona Vecchio”,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Leggere la periferia, leggere in periferia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Giorgiana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Spiridion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insegnante di lingua rumena,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Mantenere la lingua materna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Marisa Esposito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Circolo Didattico 69, quartiere Barra, Napoli,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La fabbrica delle storie: esperienze di didattica innovativa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Marisa Madera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Paola Lodola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insegnanti, I.C. “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Laparelli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Pezzettini. Il festival della lettura a Tor </a:t>
            </a:r>
            <a:r>
              <a:rPr lang="it-IT" sz="1400" i="1" dirty="0" err="1" smtClean="0">
                <a:latin typeface="Times New Roman" pitchFamily="18" charset="0"/>
                <a:cs typeface="Times New Roman" pitchFamily="18" charset="0"/>
              </a:rPr>
              <a:t>Pignattara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 e Pigneto</a:t>
            </a:r>
          </a:p>
          <a:p>
            <a:pPr marL="0" indent="0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76672"/>
            <a:ext cx="4320480" cy="194421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asellaDiTesto 3"/>
          <p:cNvSpPr txBox="1"/>
          <p:nvPr/>
        </p:nvSpPr>
        <p:spPr>
          <a:xfrm>
            <a:off x="5835508" y="2445792"/>
            <a:ext cx="5357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 smtClean="0">
                <a:latin typeface="Times New Roman" pitchFamily="18" charset="0"/>
                <a:cs typeface="Times New Roman" pitchFamily="18" charset="0"/>
              </a:rPr>
              <a:t>Trullo</a:t>
            </a:r>
            <a:endParaRPr lang="it-IT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2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Monica </a:t>
            </a: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Di Bernardo e Doriana </a:t>
            </a:r>
            <a:r>
              <a:rPr lang="it-IT" sz="1400" b="1" dirty="0" err="1">
                <a:latin typeface="Times New Roman" pitchFamily="18" charset="0"/>
                <a:cs typeface="Times New Roman" pitchFamily="18" charset="0"/>
              </a:rPr>
              <a:t>Michelini</a:t>
            </a: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insegnanti,</a:t>
            </a: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I.C. “Via Casale del Finocchio”, </a:t>
            </a:r>
            <a:r>
              <a:rPr lang="it-IT" sz="1400" i="1" dirty="0">
                <a:latin typeface="Times New Roman" pitchFamily="18" charset="0"/>
                <a:cs typeface="Times New Roman" pitchFamily="18" charset="0"/>
              </a:rPr>
              <a:t>Il progetto Biblioteca della legalità</a:t>
            </a:r>
          </a:p>
          <a:p>
            <a:pPr marL="0" indent="0">
              <a:buNone/>
            </a:pP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Lucia </a:t>
            </a:r>
            <a:r>
              <a:rPr lang="it-IT" sz="1400" b="1" dirty="0" err="1">
                <a:latin typeface="Times New Roman" pitchFamily="18" charset="0"/>
                <a:cs typeface="Times New Roman" pitchFamily="18" charset="0"/>
              </a:rPr>
              <a:t>Vitaletti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, responsabile Biblioteca Centro Culturale “Aldo Fabrizi” (S. Basilio)</a:t>
            </a:r>
          </a:p>
          <a:p>
            <a:pPr marL="0" indent="0">
              <a:buNone/>
            </a:pP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Patrizia Sentinelli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, associazione “</a:t>
            </a:r>
            <a:r>
              <a:rPr lang="it-IT" sz="1400" dirty="0" err="1">
                <a:latin typeface="Times New Roman" pitchFamily="18" charset="0"/>
                <a:cs typeface="Times New Roman" pitchFamily="18" charset="0"/>
              </a:rPr>
              <a:t>Altramente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”</a:t>
            </a: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GRUPPO 6: Se la scuola incontra il mondo. La dimensione interculturale e internazionale</a:t>
            </a:r>
          </a:p>
          <a:p>
            <a:pPr marL="0" indent="0">
              <a:buNone/>
            </a:pPr>
            <a:endParaRPr lang="it-IT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Introduce e coordina 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Stefano Vitale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irigente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Cpia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2, Roma</a:t>
            </a:r>
          </a:p>
          <a:p>
            <a:pPr marL="0" indent="0">
              <a:spcBef>
                <a:spcPts val="0"/>
              </a:spcBef>
              <a:buNone/>
            </a:pP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500" b="1" dirty="0" smtClean="0">
                <a:latin typeface="Times New Roman" pitchFamily="18" charset="0"/>
                <a:cs typeface="Times New Roman" pitchFamily="18" charset="0"/>
              </a:rPr>
              <a:t>Interventi: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Salvatore La </a:t>
            </a:r>
            <a:r>
              <a:rPr lang="it-IT" sz="1400" b="1" dirty="0" err="1" smtClean="0">
                <a:latin typeface="Times New Roman" pitchFamily="18" charset="0"/>
                <a:cs typeface="Times New Roman" pitchFamily="18" charset="0"/>
              </a:rPr>
              <a:t>Cavera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insegnante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Cpia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Il corso per mediatore culturale e linguistico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Ada Maurizio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Cpia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3, Osservatorio nazionale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Miur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La lingua che include. Un progetto con i minori stranieri non accompagnati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Cristina Tonelli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Ipsseoa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Tor Carbone,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Le vie del cibo e il design culinario tra Italia e Francia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Renata Torrente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Amref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Health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 Italia Africa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, Dalle periferie del mondo: Pinocchio nero, campi scuola a teatro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Ireneo Spencer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Associazione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QuestaèRoma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Coordinamento nuove generazioni italiane</a:t>
            </a:r>
          </a:p>
          <a:p>
            <a:pPr marL="0" indent="0">
              <a:buNone/>
            </a:pP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Giovanni </a:t>
            </a:r>
            <a:r>
              <a:rPr lang="it-IT" sz="14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it-IT" sz="1400" b="1" dirty="0" smtClean="0">
                <a:latin typeface="Times New Roman" pitchFamily="18" charset="0"/>
                <a:cs typeface="Times New Roman" pitchFamily="18" charset="0"/>
              </a:rPr>
              <a:t>alerio D’Elia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, Dirigente ITT </a:t>
            </a:r>
            <a:r>
              <a:rPr lang="it-IT" sz="1400" dirty="0" err="1" smtClean="0">
                <a:latin typeface="Times New Roman" pitchFamily="18" charset="0"/>
                <a:cs typeface="Times New Roman" pitchFamily="18" charset="0"/>
              </a:rPr>
              <a:t>Bottardi</a:t>
            </a: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15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1600" b="1" i="1" dirty="0">
              <a:latin typeface="Arial Narrow" pitchFamily="34" charset="0"/>
            </a:endParaRPr>
          </a:p>
          <a:p>
            <a:pPr marL="0" indent="0">
              <a:buNone/>
            </a:pPr>
            <a:endParaRPr lang="it-IT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65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Galassi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1583</Words>
  <Application>Microsoft Office PowerPoint</Application>
  <PresentationFormat>Presentazione su schermo (4:3)</PresentationFormat>
  <Paragraphs>142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Loggia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scuole del V municipio che hanno partecipato al programma nazionale Miur  “Scuole al Centro"  in collaborazione con il Municipio V, il Comune di Roma, l’Osservatorio nazionale per l’integrazione e l’educazione interculturale del Miur e la Fondazione Mondo Digitale</dc:title>
  <dc:creator>michela</dc:creator>
  <cp:lastModifiedBy>Graziella</cp:lastModifiedBy>
  <cp:revision>78</cp:revision>
  <dcterms:created xsi:type="dcterms:W3CDTF">2017-03-13T18:47:39Z</dcterms:created>
  <dcterms:modified xsi:type="dcterms:W3CDTF">2017-04-03T14:09:53Z</dcterms:modified>
</cp:coreProperties>
</file>