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56705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D15CB24-810B-477B-BF69-3F6E3C670C2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DEB2D0-D760-43EC-AD91-EA4B3BF3531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810E479-1792-433E-9E81-B6EEC15F0E1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D72A59B-7B47-4FE7-89DF-038C01781AF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E8E75B5-A72B-425C-B86B-0BFE2BCE8B9E}" type="slidenum">
              <a:t>‹N›</a:t>
            </a:fld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65246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89581EF-EF75-46C7-9B1D-EA4FA6E241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760FBCA-545B-4493-87DA-7611F332865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1D3CC3B2-E7DC-422E-9FC5-3122B3F20CD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908A7C-301A-458B-924B-B0A6841AC47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5B845C-21C4-4D98-8230-9DBF6ADAB52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EB416D-875A-41E5-9F12-9EED3C81173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BDA29F6-A7C0-41D4-BD34-0D638CBF90D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80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39C0CC-A175-4A39-9EFE-3F9FD516769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8E2934B-DA28-4F61-AAFC-5D692496AA11}" type="slidenum">
              <a:t>1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91B26B3-19FB-4F12-B85D-DE05B64741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17FB597-1EDB-43ED-BF90-9F1D2ED690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ED31FA-F39E-4D5B-A00F-C0C6353E705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8E6FDBF-AE71-495C-B526-6451F9C52C60}" type="slidenum">
              <a:t>2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2EB4569-2856-40E3-B756-E0CD19146E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2145743-0FD3-48A7-B445-F4E3DBDDD1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8E7DC3-B2F7-4BC9-9B46-746FDBCA608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9876F95-8F8A-45FE-84EB-B747E17DC71C}" type="slidenum">
              <a:t>3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126AA89-6C3F-467A-A591-2745C022366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C26369C-2987-47FF-B63D-98EF02D8C5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D36BD1-C1E0-40FF-B3F6-43065B30394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62433AF-E66D-499C-B089-1232583B5277}" type="slidenum">
              <a:t>4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F43DF07-C090-4A94-AD1F-7A7BABA4227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5279361-03FE-45B6-BB21-91A2748B2E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18B227-8202-4068-81C1-6AEF6B0E1C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F0B2CBE-B8F9-4089-9165-D7021B04EA84}" type="slidenum">
              <a:t>5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C10B7BB-FF6F-47DB-843D-6FF345F4709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5BFB867-7818-4AAE-A16C-EA47765FE6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B4123E-4391-4729-AB65-38C8A421B6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1FB78E5-9EF9-4425-B294-C056D85F1ADF}" type="slidenum">
              <a:t>6</a:t>
            </a:fld>
            <a:endParaRPr lang="it-IT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573699-0807-4D37-A434-F722EFDE4C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D837353-B5F2-4238-8FFF-C4EA61BE73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27DE85-F38B-4CA8-933D-E857A81CD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DD4E69-848D-4C16-9662-775E49BDF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71E622-EB5E-45C8-8419-D73F317BD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7A9FD5-C881-4305-8598-4255DA2C7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B2C01E-A3D5-42C9-9C0B-01219A0E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0D8C89-712E-412F-8AB9-3D1179ED5C6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6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CDCC09-6A9F-4B36-B054-FD755650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090D82-145E-4401-AB8F-C613A9741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DE2E44-3670-44A3-8504-B65D68114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8B39D8-8FA2-456A-BE5A-16383332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197554-E3F1-4A1B-85E9-5E7AC4DE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06552E-BAA9-4A83-B7FB-C9D9AEF4383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0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2A2E5D8-BE66-43EC-A2A6-59196B249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FB40F3-B247-43BE-AE3B-F5954DBE6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88B8E0-04DB-421C-BA2B-DF15782F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CF8F56-1C3E-4734-8FCE-946045D8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A32643-2B20-4FFF-B182-60F07E83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2E5FA9-EAB4-4F5B-8440-51522330D83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46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7CBC96-F04E-41E7-9861-1F04AFE53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E906BA-DB3A-4353-A0C9-8D04F65FB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A29932-1FCE-421D-B38F-ADFA3EAE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7A6CE8-CB6E-4A93-B6B9-A4DF9077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B3B67A-7819-4B68-A09A-BF50462E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798960-33B5-406A-84DD-EE6E7C46BCF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05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A3931E-DC04-4906-9EDE-9D3C7F6D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61C94B-3641-4440-BA25-CB748E6B0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998B0D-137E-4F41-9D6E-1A1E3F3E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272BF3-088F-4BA2-9181-DABFD375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B1BE80-137E-474F-A96A-F2EA5CE0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209A2A-9697-4C17-8B8A-467ED9CF761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02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FF4277-3329-4AEC-84EF-2FD7BE77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FFDDDB-15C5-4459-BC81-E4AB95892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840B5B-EBCE-4165-A50F-F2902A653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FFE4AD-4694-45C0-A4C8-0709385E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365A05-6E1A-4EED-B7DD-7B0E85B59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25223A0-6A91-41B1-A14B-D624EA88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1B0188-E63F-497D-BCF1-D3E58D61338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87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B3021-FE4C-463A-94E7-722DA350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088F9B-0F81-4FF0-B46D-1680E99E5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043A40-B9E3-46A5-8C1C-9402F44FA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66D6E9F-A426-43EE-B170-054CDA4E5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1A415D-D118-48CB-9044-26D8447CC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9C40A15-A323-4B66-947E-DF6E17D1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28ED46-F595-4072-A18E-7647F8D7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41BC889-78C3-4304-86F6-A11BE5D7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FF4214-7836-4C7D-9DA3-F43A6FC40BE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10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A4B665-510A-4B31-BE9B-93DAC973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FAFD921-B416-4068-8DCE-F820F6C0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055B54-E919-4496-AC5D-3E6B5192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981E598-EBB9-4E59-8725-2C5C78C4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F61AE8-F7EC-4909-B8E0-FC2C4ECDC04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85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0154293-E362-4096-9531-A9FBE8D0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0F4ADFE-1930-4139-96BC-58978461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059665-6D42-4C99-A07F-068BC203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2A8FE4-CCC9-407E-81AD-175A0B82FDD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18371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5DB57-220C-4D08-AC93-C7001F4D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6000B8-745A-4BE0-AE61-C1D6D3929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78522F-7443-4512-A888-D363F07F3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0329E2-C0A9-4F78-8701-F7EC2840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6F6C33-B2BB-424C-A62F-C567AD54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36BBF3-DB44-475E-82EA-3DA93016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7A4AE1-96DC-45F5-87E7-45932022A8E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41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1F46D-C873-4A8D-B789-2ADCAFCB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012BEE5-9CEE-45B4-B2E8-03B8FEC81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9F7757-94AF-4855-9F8C-8359BBF8A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170B7D6-BC92-46AA-B5EB-DB0404BC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9DC3A4-6F20-4100-967B-96E0F843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FA50E4-2B68-48E5-89C4-20FC644A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7DD526-C6B6-4840-84BD-6CCDA51DBD3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39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DFA5D2F-DF83-4D47-9B14-570C28EE59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33FB13-8490-4D6E-A876-8C68EDF60D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9AB217-44EA-47A1-81F8-E854A45D2F9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CA43DE-417B-41F0-9C62-5DB872C67B6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175F88-ABEE-4822-A3A7-8D7033F84D5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1596766-448B-4F6D-BD66-AA6F697871EE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hangingPunct="1">
        <a:tabLst/>
        <a:defRPr lang="it-IT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titleStyle>
    <p:bodyStyle>
      <a:lvl1pPr marL="0" marR="0" indent="0" rtl="0" eaLnBrk="1" hangingPunct="1">
        <a:spcBef>
          <a:spcPts val="1414"/>
        </a:spcBef>
        <a:spcAft>
          <a:spcPts val="0"/>
        </a:spcAft>
        <a:tabLst/>
        <a:defRPr lang="it-IT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C05D4C-3DF1-4FB1-AAF5-B42CD88FB3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83747"/>
            <a:ext cx="9071640" cy="1231106"/>
          </a:xfrm>
        </p:spPr>
        <p:txBody>
          <a:bodyPr vert="horz">
            <a:spAutoFit/>
          </a:bodyPr>
          <a:lstStyle/>
          <a:p>
            <a:pPr lvl="0"/>
            <a:r>
              <a:rPr lang="it-IT" sz="4000" dirty="0"/>
              <a:t>Inside Out</a:t>
            </a:r>
            <a:br>
              <a:rPr lang="it-IT" sz="4000" dirty="0"/>
            </a:br>
            <a:r>
              <a:rPr lang="it-IT" sz="4000" dirty="0"/>
              <a:t>  Il Laboratorio di Emozioni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D4D892-3DCE-4C73-B964-A2F550F3AEB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3999" y="1620055"/>
            <a:ext cx="6349532" cy="37355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DF9399-BF64-476B-8045-3091C5E5F64D}"/>
              </a:ext>
            </a:extLst>
          </p:cNvPr>
          <p:cNvSpPr txBox="1"/>
          <p:nvPr/>
        </p:nvSpPr>
        <p:spPr>
          <a:xfrm>
            <a:off x="7365304" y="1766170"/>
            <a:ext cx="23173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Benvenuti al Laboratorio delle Emozioni, puoi giocare con i tuoi genitori, oppure con i tuoi amici! </a:t>
            </a:r>
          </a:p>
          <a:p>
            <a:endParaRPr lang="it-IT" dirty="0"/>
          </a:p>
          <a:p>
            <a:r>
              <a:rPr lang="it-IT" dirty="0"/>
              <a:t>Noi ci giochiamo una volta a settimana, con i nostri amici e le nostre educatrici.</a:t>
            </a:r>
          </a:p>
        </p:txBody>
      </p:sp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68FB97C-C329-4CE5-A791-8F95619C0C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0504" y="490549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598A5E-27A1-4D74-A1B8-A3D52BBE9F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/>
          <a:p>
            <a:pPr lvl="0"/>
            <a:r>
              <a:rPr lang="it-IT"/>
              <a:t>GIOIA</a:t>
            </a:r>
          </a:p>
        </p:txBody>
      </p:sp>
      <p:pic>
        <p:nvPicPr>
          <p:cNvPr id="3" name="Segnaposto immagine 2">
            <a:extLst>
              <a:ext uri="{FF2B5EF4-FFF2-40B4-BE49-F238E27FC236}">
                <a16:creationId xmlns:a16="http://schemas.microsoft.com/office/drawing/2014/main" id="{3A356FE2-E1D4-4F44-A9A3-CB32BC7BA16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10080" y="1542600"/>
            <a:ext cx="2138760" cy="3288239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4142AB-B535-412C-A0F7-EF7CFE52DCD0}"/>
              </a:ext>
            </a:extLst>
          </p:cNvPr>
          <p:cNvSpPr txBox="1"/>
          <p:nvPr/>
        </p:nvSpPr>
        <p:spPr>
          <a:xfrm>
            <a:off x="3908122" y="1542600"/>
            <a:ext cx="5262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Conosci questo personaggio? </a:t>
            </a:r>
          </a:p>
          <a:p>
            <a:r>
              <a:rPr lang="it-IT" dirty="0"/>
              <a:t>      E’ __________________ </a:t>
            </a:r>
          </a:p>
          <a:p>
            <a:pPr marL="285750" indent="-285750">
              <a:buFontTx/>
              <a:buChar char="-"/>
            </a:pPr>
            <a:r>
              <a:rPr lang="it-IT" dirty="0"/>
              <a:t>Proviamo a trovare delle parole che assomigliano a questa emozione, dei sinonimi come:</a:t>
            </a:r>
          </a:p>
          <a:p>
            <a:r>
              <a:rPr lang="it-IT" dirty="0"/>
              <a:t>    ____________  ____________</a:t>
            </a:r>
          </a:p>
          <a:p>
            <a:pPr marL="285750" indent="-285750">
              <a:buFontTx/>
              <a:buChar char="-"/>
            </a:pPr>
            <a:r>
              <a:rPr lang="it-IT" dirty="0"/>
              <a:t>Guardiamo l’espressione del  corpo e del viso di questo personaggio e proviamo ad imitarlo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In questa settimana quando ti è capitato ti provare questa emozione? </a:t>
            </a:r>
          </a:p>
          <a:p>
            <a:r>
              <a:rPr lang="it-IT" dirty="0"/>
              <a:t>       __________________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Se gioco insieme a qualcuno posso ascoltare quello che dicono gli altri</a:t>
            </a:r>
          </a:p>
        </p:txBody>
      </p:sp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797C666-ED97-49C6-8BC4-D15B88A57D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079" y="50609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7EE706-3765-4A46-B640-1B03C9E29C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/>
          <a:p>
            <a:pPr lvl="0"/>
            <a:r>
              <a:rPr lang="it-IT"/>
              <a:t>RABBIA</a:t>
            </a:r>
          </a:p>
        </p:txBody>
      </p:sp>
      <p:pic>
        <p:nvPicPr>
          <p:cNvPr id="3" name="Segnaposto immagine 2">
            <a:extLst>
              <a:ext uri="{FF2B5EF4-FFF2-40B4-BE49-F238E27FC236}">
                <a16:creationId xmlns:a16="http://schemas.microsoft.com/office/drawing/2014/main" id="{A206D30D-87B7-4C26-94B7-82E044F4BBC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91880" y="2190600"/>
            <a:ext cx="1991520" cy="1949400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D6B583-4C5E-4538-9451-7F35552374CF}"/>
              </a:ext>
            </a:extLst>
          </p:cNvPr>
          <p:cNvSpPr txBox="1"/>
          <p:nvPr/>
        </p:nvSpPr>
        <p:spPr>
          <a:xfrm>
            <a:off x="4409162" y="1172520"/>
            <a:ext cx="4985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Conosci questo personaggio? </a:t>
            </a:r>
          </a:p>
          <a:p>
            <a:r>
              <a:rPr lang="it-IT" dirty="0"/>
              <a:t>      E’ ________________</a:t>
            </a:r>
          </a:p>
          <a:p>
            <a:pPr marL="285750" indent="-285750">
              <a:buFontTx/>
              <a:buChar char="-"/>
            </a:pPr>
            <a:r>
              <a:rPr lang="it-IT" dirty="0"/>
              <a:t> Proviamo a trovare delle parole che assomigliano a questa emozione, dei sinonimi come:</a:t>
            </a:r>
          </a:p>
          <a:p>
            <a:r>
              <a:rPr lang="it-IT" dirty="0"/>
              <a:t>    ____________  ____________</a:t>
            </a:r>
          </a:p>
          <a:p>
            <a:pPr marL="285750" indent="-285750">
              <a:buFontTx/>
              <a:buChar char="-"/>
            </a:pPr>
            <a:r>
              <a:rPr lang="it-IT" dirty="0"/>
              <a:t>Guardiamo l’espressione del  corpo e del viso di questo personaggio e proviamo ad imitarlo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In questa settimana quando ti è capitato ti provare questa emozione? </a:t>
            </a:r>
          </a:p>
          <a:p>
            <a:r>
              <a:rPr lang="it-IT" dirty="0"/>
              <a:t>       __________________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Se gioco insieme a qualcuno posso  ascoltare quello che dicono gli altri</a:t>
            </a:r>
          </a:p>
        </p:txBody>
      </p:sp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6B5E650-2430-4E8A-A7F4-37487002E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103" y="4853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19B714-240D-4B71-82F2-788E837054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/>
          <a:p>
            <a:pPr lvl="0"/>
            <a:r>
              <a:rPr lang="it-IT"/>
              <a:t>PAURA</a:t>
            </a:r>
          </a:p>
        </p:txBody>
      </p:sp>
      <p:pic>
        <p:nvPicPr>
          <p:cNvPr id="3" name="Segnaposto immagine 2">
            <a:extLst>
              <a:ext uri="{FF2B5EF4-FFF2-40B4-BE49-F238E27FC236}">
                <a16:creationId xmlns:a16="http://schemas.microsoft.com/office/drawing/2014/main" id="{0AF39E06-5F2A-4954-9B74-35856B8B4B3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230839" y="1542600"/>
            <a:ext cx="1785240" cy="3288239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CBFFAC0-0CA0-4091-9E65-26E2B4E47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176" y="1384182"/>
            <a:ext cx="5364945" cy="4060288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FF6F0CC-46CD-4797-929B-44B84850E7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1239" y="48961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769BF2-C76B-4C7F-922D-134EE6FDEC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/>
          <a:p>
            <a:pPr lvl="0"/>
            <a:r>
              <a:rPr lang="it-IT"/>
              <a:t>TRISTEZZA</a:t>
            </a:r>
          </a:p>
        </p:txBody>
      </p:sp>
      <p:pic>
        <p:nvPicPr>
          <p:cNvPr id="3" name="Segnaposto immagine 2">
            <a:extLst>
              <a:ext uri="{FF2B5EF4-FFF2-40B4-BE49-F238E27FC236}">
                <a16:creationId xmlns:a16="http://schemas.microsoft.com/office/drawing/2014/main" id="{0D529C89-45FA-4A5F-9661-20C6B90EEFC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12520" y="1794600"/>
            <a:ext cx="2499480" cy="2669400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7928371-5157-485A-B3E2-CF7E49186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3160" y="1494062"/>
            <a:ext cx="5364945" cy="4060288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975D891-26A4-48A4-B6AE-D7EAD0AC02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8225" y="4781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B6954C-F4EA-419C-8EDC-E7E2B75D96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/>
          <a:p>
            <a:pPr lvl="0"/>
            <a:r>
              <a:rPr lang="it-IT"/>
              <a:t>DISGUSTO</a:t>
            </a:r>
          </a:p>
        </p:txBody>
      </p:sp>
      <p:pic>
        <p:nvPicPr>
          <p:cNvPr id="3" name="Segnaposto immagine 2">
            <a:extLst>
              <a:ext uri="{FF2B5EF4-FFF2-40B4-BE49-F238E27FC236}">
                <a16:creationId xmlns:a16="http://schemas.microsoft.com/office/drawing/2014/main" id="{A91A2BC5-2ECE-4793-A0B9-52577C21D69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00680" y="1578600"/>
            <a:ext cx="3085560" cy="3288239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FBEE1DE-0A3D-458E-AA2C-4A9E86D67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240" y="1224669"/>
            <a:ext cx="5364945" cy="4060288"/>
          </a:xfrm>
          <a:prstGeom prst="rect">
            <a:avLst/>
          </a:prstGeom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9A58A1B-B2F4-459D-A080-77A2659053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8055" y="480054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 JUDO_EMOZIONI" id="{1593EB42-4E81-4AC3-96CC-F4DCB7BEF104}" vid="{D326A186-A290-4F57-8FBB-E0A3102B226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EMOZIONI blog</Template>
  <TotalTime>0</TotalTime>
  <Words>188</Words>
  <Application>Microsoft Office PowerPoint</Application>
  <PresentationFormat>Personalizzato</PresentationFormat>
  <Paragraphs>35</Paragraphs>
  <Slides>6</Slides>
  <Notes>6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Liberation Sans</vt:lpstr>
      <vt:lpstr>Liberation Serif</vt:lpstr>
      <vt:lpstr>Predefinito</vt:lpstr>
      <vt:lpstr>Inside Out   Il Laboratorio di Emozioni</vt:lpstr>
      <vt:lpstr>GIOIA</vt:lpstr>
      <vt:lpstr>RABBIA</vt:lpstr>
      <vt:lpstr>PAURA</vt:lpstr>
      <vt:lpstr>TRISTEZZA</vt:lpstr>
      <vt:lpstr>DISGUSTO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Out   Il Laboratorio di Emozioni</dc:title>
  <dc:creator>Laura Bravaccini</dc:creator>
  <cp:lastModifiedBy>Laura Bravaccini</cp:lastModifiedBy>
  <cp:revision>1</cp:revision>
  <dcterms:created xsi:type="dcterms:W3CDTF">2020-06-01T15:47:32Z</dcterms:created>
  <dcterms:modified xsi:type="dcterms:W3CDTF">2020-06-01T15:47:57Z</dcterms:modified>
</cp:coreProperties>
</file>